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90600" y="731520"/>
            <a:ext cx="7162800" cy="4907280"/>
          </a:xfrm>
        </p:spPr>
        <p:txBody>
          <a:bodyPr>
            <a:normAutofit fontScale="92500" lnSpcReduction="20000"/>
          </a:bodyPr>
          <a:lstStyle/>
          <a:p>
            <a:pPr marL="45720" indent="0" algn="ctr" rtl="1">
              <a:buNone/>
            </a:pPr>
            <a:r>
              <a:rPr lang="ar-SA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نحوة امتحان دانش مستتر</a:t>
            </a:r>
          </a:p>
          <a:p>
            <a:pPr algn="just" rtl="1"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Yagut" pitchFamily="2" charset="-78"/>
              </a:rPr>
              <a:t>چشمان خود را بسته، تلاش كنيد نوك بينيتان را با انگشت اشاره لمس كنيد.</a:t>
            </a:r>
          </a:p>
          <a:p>
            <a:pPr algn="just" rtl="1"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Yagut" pitchFamily="2" charset="-78"/>
              </a:rPr>
              <a:t> اين تمرين را به آرامي حداقل به مدت 20 ثانيه انجام دهيد.</a:t>
            </a:r>
          </a:p>
          <a:p>
            <a:pPr algn="just" rtl="1"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Yagut" pitchFamily="2" charset="-78"/>
              </a:rPr>
              <a:t> در همين حال، بر كاري كه در حال انجامش هستيد و اين كه در تمام مدت دستتان در كجا قرار دارد با دقت تمركز كنيد.</a:t>
            </a:r>
          </a:p>
          <a:p>
            <a:pPr algn="just" rtl="1">
              <a:lnSpc>
                <a:spcPct val="130000"/>
              </a:lnSpc>
              <a:spcBef>
                <a:spcPct val="50000"/>
              </a:spcBef>
              <a:buFontTx/>
              <a:buChar char="•"/>
            </a:pPr>
            <a:r>
              <a:rPr lang="ar-SA" sz="3200" dirty="0">
                <a:cs typeface="Yagut" pitchFamily="2" charset="-78"/>
              </a:rPr>
              <a:t> از خود بپرسيد اين كار را چگونه انجام داديد.</a:t>
            </a:r>
            <a:endParaRPr lang="en-US" sz="3200" dirty="0">
              <a:cs typeface="Yagut" pitchFamily="2" charset="-78"/>
            </a:endParaRPr>
          </a:p>
          <a:p>
            <a:pPr algn="ctr" rtl="1"/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869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76281" y="1484936"/>
            <a:ext cx="7467600" cy="4458664"/>
          </a:xfrm>
        </p:spPr>
        <p:txBody>
          <a:bodyPr>
            <a:normAutofit lnSpcReduction="10000"/>
          </a:bodyPr>
          <a:lstStyle/>
          <a:p>
            <a:pPr algn="just" rtl="1">
              <a:spcBef>
                <a:spcPct val="25000"/>
              </a:spcBef>
              <a:buFontTx/>
              <a:buChar char="•"/>
            </a:pPr>
            <a:r>
              <a:rPr lang="ar-SA" sz="3200" dirty="0">
                <a:cs typeface="B Zar" pitchFamily="2" charset="-78"/>
              </a:rPr>
              <a:t> فهرست نمودن جزييات اين كار سخت‌تر از تمرين نمودن آن مي‌باشد.</a:t>
            </a:r>
          </a:p>
          <a:p>
            <a:pPr algn="just" rtl="1">
              <a:spcBef>
                <a:spcPct val="25000"/>
              </a:spcBef>
              <a:buFontTx/>
              <a:buChar char="•"/>
            </a:pPr>
            <a:r>
              <a:rPr lang="ar-SA" sz="3200" dirty="0">
                <a:cs typeface="B Zar" pitchFamily="2" charset="-78"/>
              </a:rPr>
              <a:t>  48% از مجموع 7240 تمرين كنندگان همين نظر را داشتند.</a:t>
            </a:r>
          </a:p>
          <a:p>
            <a:pPr algn="just" rtl="1">
              <a:spcBef>
                <a:spcPct val="25000"/>
              </a:spcBef>
              <a:buFontTx/>
              <a:buChar char="•"/>
            </a:pPr>
            <a:r>
              <a:rPr lang="ar-SA" sz="3200" dirty="0">
                <a:cs typeface="B Zar" pitchFamily="2" charset="-78"/>
              </a:rPr>
              <a:t> 43% معتقد بودند كار آساني است.</a:t>
            </a:r>
          </a:p>
          <a:p>
            <a:pPr algn="just" rtl="1">
              <a:spcBef>
                <a:spcPct val="25000"/>
              </a:spcBef>
              <a:buFontTx/>
              <a:buChar char="•"/>
            </a:pPr>
            <a:r>
              <a:rPr lang="ar-SA" sz="3200" dirty="0">
                <a:cs typeface="B Zar" pitchFamily="2" charset="-78"/>
              </a:rPr>
              <a:t> 7% </a:t>
            </a:r>
            <a:r>
              <a:rPr lang="ar-SA" sz="3200" dirty="0" smtClean="0">
                <a:cs typeface="B Zar" pitchFamily="2" charset="-78"/>
              </a:rPr>
              <a:t>نمي‌دانستند</a:t>
            </a:r>
          </a:p>
          <a:p>
            <a:pPr algn="just" rtl="1">
              <a:spcBef>
                <a:spcPct val="25000"/>
              </a:spcBef>
              <a:buNone/>
            </a:pPr>
            <a:r>
              <a:rPr lang="ar-SA" sz="3200" dirty="0" smtClean="0">
                <a:cs typeface="B Zar" pitchFamily="2" charset="-78"/>
              </a:rPr>
              <a:t> چرا؟</a:t>
            </a:r>
          </a:p>
          <a:p>
            <a:pPr algn="just" rtl="1">
              <a:spcBef>
                <a:spcPct val="25000"/>
              </a:spcBef>
              <a:buFontTx/>
              <a:buChar char="•"/>
            </a:pPr>
            <a:r>
              <a:rPr lang="ar-SA" sz="3200" dirty="0" smtClean="0">
                <a:cs typeface="B Zar" pitchFamily="2" charset="-78"/>
              </a:rPr>
              <a:t> </a:t>
            </a:r>
            <a:r>
              <a:rPr lang="ar-SA" sz="3200" dirty="0">
                <a:cs typeface="B Zar" pitchFamily="2" charset="-78"/>
              </a:rPr>
              <a:t>به دليل مرتبط بودن به دانش مستتر</a:t>
            </a:r>
            <a:endParaRPr lang="en-US" sz="3200" dirty="0">
              <a:cs typeface="B Zar" pitchFamily="2" charset="-78"/>
            </a:endParaRPr>
          </a:p>
          <a:p>
            <a:endParaRPr lang="en-US" sz="2800" dirty="0">
              <a:cs typeface="B Zar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228600"/>
            <a:ext cx="7112000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>
              <a:lnSpc>
                <a:spcPct val="130000"/>
              </a:lnSpc>
              <a:spcBef>
                <a:spcPct val="50000"/>
              </a:spcBef>
            </a:pPr>
            <a:r>
              <a:rPr lang="ar-SA" sz="2800" b="1" dirty="0">
                <a:cs typeface="B Zar" pitchFamily="2" charset="-78"/>
              </a:rPr>
              <a:t> آيا مي‌توان نحوة انجام فرآيندي را به خود آموزاند؟</a:t>
            </a:r>
          </a:p>
        </p:txBody>
      </p:sp>
    </p:spTree>
    <p:extLst>
      <p:ext uri="{BB962C8B-B14F-4D97-AF65-F5344CB8AC3E}">
        <p14:creationId xmlns:p14="http://schemas.microsoft.com/office/powerpoint/2010/main" xmlns="" val="161336818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</TotalTime>
  <Words>134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Slipstream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PARAND</cp:lastModifiedBy>
  <cp:revision>2</cp:revision>
  <dcterms:created xsi:type="dcterms:W3CDTF">2006-08-16T00:00:00Z</dcterms:created>
  <dcterms:modified xsi:type="dcterms:W3CDTF">2014-01-05T15:14:51Z</dcterms:modified>
</cp:coreProperties>
</file>