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ppt/diagrams/data6.xml" ContentType="application/vnd.openxmlformats-officedocument.drawingml.diagramData+xml"/>
  <Override PartName="/ppt/diagrams/layout6.xml" ContentType="application/vnd.openxmlformats-officedocument.drawingml.diagramLayout+xml"/>
  <Override PartName="/ppt/diagrams/quickStyle6.xml" ContentType="application/vnd.openxmlformats-officedocument.drawingml.diagramStyle+xml"/>
  <Override PartName="/ppt/diagrams/colors6.xml" ContentType="application/vnd.openxmlformats-officedocument.drawingml.diagramColors+xml"/>
  <Override PartName="/ppt/diagrams/drawing6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48" r:id="rId1"/>
  </p:sldMasterIdLst>
  <p:sldIdLst>
    <p:sldId id="256" r:id="rId2"/>
    <p:sldId id="257" r:id="rId3"/>
    <p:sldId id="263" r:id="rId4"/>
    <p:sldId id="264" r:id="rId5"/>
    <p:sldId id="265" r:id="rId6"/>
    <p:sldId id="258" r:id="rId7"/>
    <p:sldId id="259" r:id="rId8"/>
    <p:sldId id="260" r:id="rId9"/>
    <p:sldId id="261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84380"/>
    <p:restoredTop sz="94660"/>
  </p:normalViewPr>
  <p:slideViewPr>
    <p:cSldViewPr>
      <p:cViewPr varScale="1">
        <p:scale>
          <a:sx n="65" d="100"/>
          <a:sy n="65" d="100"/>
        </p:scale>
        <p:origin x="-1452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2_3">
  <dgm:title val=""/>
  <dgm:desc val=""/>
  <dgm:catLst>
    <dgm:cat type="accent2" pri="11300"/>
  </dgm:catLst>
  <dgm:styleLbl name="node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>
        <a:shade val="80000"/>
      </a:schemeClr>
      <a:schemeClr val="accent2">
        <a:tint val="7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/>
    <dgm:txEffectClrLst/>
  </dgm:styleLbl>
  <dgm:styleLbl name="lnNode1">
    <dgm:fillClrLst>
      <a:schemeClr val="accent2">
        <a:shade val="80000"/>
      </a:schemeClr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shade val="80000"/>
        <a:alpha val="50000"/>
      </a:schemeClr>
      <a:schemeClr val="accent2">
        <a:tint val="70000"/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2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/>
    <dgm:txEffectClrLst/>
  </dgm:styleLbl>
  <dgm:styleLbl name="f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lt1"/>
    </dgm:txFillClrLst>
    <dgm:txEffectClrLst/>
  </dgm:styleLbl>
  <dgm:styleLbl name="sibTrans1D1">
    <dgm:fillClrLst>
      <a:schemeClr val="accent2">
        <a:shade val="90000"/>
      </a:schemeClr>
      <a:schemeClr val="accent2">
        <a:tint val="70000"/>
      </a:schemeClr>
    </dgm:fillClrLst>
    <dgm:linClrLst>
      <a:schemeClr val="accent2">
        <a:shade val="90000"/>
      </a:schemeClr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>
        <a:shade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2">
    <dgm:fillClrLst>
      <a:schemeClr val="accent2">
        <a:tint val="99000"/>
      </a:schemeClr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>
        <a:tint val="80000"/>
      </a:schemeClr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>
        <a:tint val="70000"/>
      </a:schemeClr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>
        <a:tint val="90000"/>
      </a:schemeClr>
    </dgm:fillClrLst>
    <dgm:linClrLst meth="repeat">
      <a:schemeClr val="accent2">
        <a:tint val="90000"/>
      </a:schemeClr>
    </dgm:linClrLst>
    <dgm:effectClrLst/>
    <dgm:txLinClrLst/>
    <dgm:txFillClrLst/>
    <dgm:txEffectClrLst/>
  </dgm:styleLbl>
  <dgm:styleLbl name="parChTrans2D3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/>
    <dgm:txEffectClrLst/>
  </dgm:styleLbl>
  <dgm:styleLbl name="parChTrans2D4">
    <dgm:fillClrLst meth="repeat">
      <a:schemeClr val="accent2">
        <a:tint val="50000"/>
      </a:schemeClr>
    </dgm:fillClrLst>
    <dgm:linClrLst meth="repeat">
      <a:schemeClr val="accent2">
        <a:tint val="50000"/>
      </a:schemeClr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>
        <a:shade val="8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9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8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7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>
        <a:shade val="80000"/>
      </a:schemeClr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>
        <a:tint val="99000"/>
      </a:schemeClr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>
        <a:tint val="80000"/>
      </a:schemeClr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>
        <a:tint val="70000"/>
      </a:schemeClr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colorful5">
  <dgm:title val=""/>
  <dgm:desc val=""/>
  <dgm:catLst>
    <dgm:cat type="colorful" pri="105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5"/>
      <a:schemeClr val="accent6"/>
    </dgm:fillClrLst>
    <dgm:linClrLst>
      <a:schemeClr val="accent5"/>
      <a:schemeClr val="accent6"/>
    </dgm:linClrLst>
    <dgm:effectClrLst/>
    <dgm:txLinClrLst/>
    <dgm:txFillClrLst/>
    <dgm:txEffectClrLst/>
  </dgm:styleLbl>
  <dgm:styleLbl name="lnNode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5">
        <a:alpha val="50000"/>
      </a:schemeClr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5">
        <a:tint val="50000"/>
      </a:schemeClr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5">
        <a:tint val="50000"/>
      </a:schemeClr>
      <a:schemeClr val="accent6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5"/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5"/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5"/>
    </dgm:fillClrLst>
    <dgm:linClrLst meth="repeat">
      <a:schemeClr val="accent5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1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5"/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>
        <a:tint val="9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>
        <a:tint val="7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5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5"/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5">
        <a:tint val="40000"/>
        <a:alpha val="90000"/>
      </a:schemeClr>
      <a:schemeClr val="accent6">
        <a:tint val="40000"/>
        <a:alpha val="90000"/>
      </a:schemeClr>
    </dgm:fillClrLst>
    <dgm:linClrLst>
      <a:schemeClr val="accent5">
        <a:tint val="40000"/>
        <a:alpha val="90000"/>
      </a:schemeClr>
      <a:schemeClr val="accent6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5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5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5">
        <a:tint val="50000"/>
        <a:alpha val="40000"/>
      </a:schemeClr>
    </dgm:fillClrLst>
    <dgm:linClrLst meth="repeat">
      <a:schemeClr val="accent5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5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6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8369033-0498-4B0C-B35B-9505929B3272}" type="doc">
      <dgm:prSet loTypeId="urn:microsoft.com/office/officeart/2005/8/layout/hierarchy2" loCatId="hierarchy" qsTypeId="urn:microsoft.com/office/officeart/2005/8/quickstyle/simple5" qsCatId="simple" csTypeId="urn:microsoft.com/office/officeart/2005/8/colors/accent2_3" csCatId="accent2" phldr="1"/>
      <dgm:spPr/>
      <dgm:t>
        <a:bodyPr/>
        <a:lstStyle/>
        <a:p>
          <a:endParaRPr lang="en-US"/>
        </a:p>
      </dgm:t>
    </dgm:pt>
    <dgm:pt modelId="{9DE9D933-7DC7-4DF7-B9DA-77064DB52C33}">
      <dgm:prSet phldrT="[Text]"/>
      <dgm:spPr/>
      <dgm:t>
        <a:bodyPr/>
        <a:lstStyle/>
        <a:p>
          <a:pPr algn="ctr" rtl="1"/>
          <a:r>
            <a:rPr lang="fa-IR" b="1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دسته بندی مدل ها</a:t>
          </a:r>
          <a:endParaRPr lang="en-US" b="1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8D012AC8-1C41-4A5D-8CE1-384B697B2886}" type="parTrans" cxnId="{33F6C442-2EF2-40DF-95B0-1EDC410CD247}">
      <dgm:prSet/>
      <dgm:spPr/>
      <dgm:t>
        <a:bodyPr/>
        <a:lstStyle/>
        <a:p>
          <a:endParaRPr lang="en-US"/>
        </a:p>
      </dgm:t>
    </dgm:pt>
    <dgm:pt modelId="{838974CD-6E44-47E7-8AA6-EF5CEFA0F48D}" type="sibTrans" cxnId="{33F6C442-2EF2-40DF-95B0-1EDC410CD247}">
      <dgm:prSet/>
      <dgm:spPr/>
      <dgm:t>
        <a:bodyPr/>
        <a:lstStyle/>
        <a:p>
          <a:endParaRPr lang="en-US"/>
        </a:p>
      </dgm:t>
    </dgm:pt>
    <dgm:pt modelId="{3A75F09F-A056-49BC-BBCC-B7040AD2D0D8}">
      <dgm:prSet phldrT="[Text]"/>
      <dgm:spPr/>
      <dgm:t>
        <a:bodyPr/>
        <a:lstStyle/>
        <a:p>
          <a:pPr algn="ctr" rtl="1"/>
          <a:r>
            <a:rPr lang="fa-IR" b="1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دیدگاهی</a:t>
          </a:r>
          <a:endParaRPr lang="en-US" b="1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7F503C0A-B888-4710-9E52-589F15843B88}" type="parTrans" cxnId="{4ACC97A6-9C6F-4111-BE46-E267048EBFDD}">
      <dgm:prSet/>
      <dgm:spPr/>
      <dgm:t>
        <a:bodyPr/>
        <a:lstStyle/>
        <a:p>
          <a:endParaRPr lang="en-US"/>
        </a:p>
      </dgm:t>
    </dgm:pt>
    <dgm:pt modelId="{7D52FE6A-E716-4702-ABC0-65E2F21DD9A5}" type="sibTrans" cxnId="{4ACC97A6-9C6F-4111-BE46-E267048EBFDD}">
      <dgm:prSet/>
      <dgm:spPr/>
      <dgm:t>
        <a:bodyPr/>
        <a:lstStyle/>
        <a:p>
          <a:endParaRPr lang="en-US"/>
        </a:p>
      </dgm:t>
    </dgm:pt>
    <dgm:pt modelId="{7D59D95B-6B20-4E02-BF10-63D1ADCF433B}">
      <dgm:prSet phldrT="[Text]"/>
      <dgm:spPr/>
      <dgm:t>
        <a:bodyPr/>
        <a:lstStyle/>
        <a:p>
          <a:pPr algn="ctr" rtl="1"/>
          <a:r>
            <a:rPr lang="fa-IR" b="1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فرایندی</a:t>
          </a:r>
          <a:endParaRPr lang="en-US" b="1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47E91D5F-5331-4A71-AFE6-A374DD221A32}" type="parTrans" cxnId="{58D1F510-EC6D-492E-8B8C-C9A67124FDA9}">
      <dgm:prSet/>
      <dgm:spPr/>
      <dgm:t>
        <a:bodyPr/>
        <a:lstStyle/>
        <a:p>
          <a:endParaRPr lang="en-US"/>
        </a:p>
      </dgm:t>
    </dgm:pt>
    <dgm:pt modelId="{D4DB116A-07D1-4F20-BF48-07FF43B3A670}" type="sibTrans" cxnId="{58D1F510-EC6D-492E-8B8C-C9A67124FDA9}">
      <dgm:prSet/>
      <dgm:spPr/>
      <dgm:t>
        <a:bodyPr/>
        <a:lstStyle/>
        <a:p>
          <a:endParaRPr lang="en-US"/>
        </a:p>
      </dgm:t>
    </dgm:pt>
    <dgm:pt modelId="{9186C99A-D81B-4450-8463-800DCB250B9D}" type="pres">
      <dgm:prSet presAssocID="{58369033-0498-4B0C-B35B-9505929B3272}" presName="diagram" presStyleCnt="0">
        <dgm:presLayoutVars>
          <dgm:chPref val="1"/>
          <dgm:dir val="rev"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2F11E67F-5796-4528-B26C-104F64184289}" type="pres">
      <dgm:prSet presAssocID="{9DE9D933-7DC7-4DF7-B9DA-77064DB52C33}" presName="root1" presStyleCnt="0"/>
      <dgm:spPr/>
    </dgm:pt>
    <dgm:pt modelId="{1ABB9776-4E78-4790-998E-3C7DA3CD4CAE}" type="pres">
      <dgm:prSet presAssocID="{9DE9D933-7DC7-4DF7-B9DA-77064DB52C33}" presName="LevelOneTextNode" presStyleLbl="node0" presStyleIdx="0" presStyleCnt="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39492254-616F-4AE1-BD14-A224E071B4C6}" type="pres">
      <dgm:prSet presAssocID="{9DE9D933-7DC7-4DF7-B9DA-77064DB52C33}" presName="level2hierChild" presStyleCnt="0"/>
      <dgm:spPr/>
    </dgm:pt>
    <dgm:pt modelId="{731BF207-1B2E-43F9-939B-ABD24B4345C3}" type="pres">
      <dgm:prSet presAssocID="{7F503C0A-B888-4710-9E52-589F15843B88}" presName="conn2-1" presStyleLbl="parChTrans1D2" presStyleIdx="0" presStyleCnt="2"/>
      <dgm:spPr/>
      <dgm:t>
        <a:bodyPr/>
        <a:lstStyle/>
        <a:p>
          <a:endParaRPr lang="en-US"/>
        </a:p>
      </dgm:t>
    </dgm:pt>
    <dgm:pt modelId="{844D90D6-49D4-4B1B-BC9D-F10975518A2A}" type="pres">
      <dgm:prSet presAssocID="{7F503C0A-B888-4710-9E52-589F15843B88}" presName="connTx" presStyleLbl="parChTrans1D2" presStyleIdx="0" presStyleCnt="2"/>
      <dgm:spPr/>
      <dgm:t>
        <a:bodyPr/>
        <a:lstStyle/>
        <a:p>
          <a:endParaRPr lang="en-US"/>
        </a:p>
      </dgm:t>
    </dgm:pt>
    <dgm:pt modelId="{83EC9C76-3BD2-46D7-AD2B-A94707FC9E70}" type="pres">
      <dgm:prSet presAssocID="{3A75F09F-A056-49BC-BBCC-B7040AD2D0D8}" presName="root2" presStyleCnt="0"/>
      <dgm:spPr/>
    </dgm:pt>
    <dgm:pt modelId="{38B63CF3-0586-4001-B4B6-41DED2DB3E23}" type="pres">
      <dgm:prSet presAssocID="{3A75F09F-A056-49BC-BBCC-B7040AD2D0D8}" presName="LevelTwoTextNode" presStyleLbl="node2" presStyleIdx="0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5A458869-2C32-4F81-9384-1B94698A6240}" type="pres">
      <dgm:prSet presAssocID="{3A75F09F-A056-49BC-BBCC-B7040AD2D0D8}" presName="level3hierChild" presStyleCnt="0"/>
      <dgm:spPr/>
    </dgm:pt>
    <dgm:pt modelId="{F58A418D-FBFA-4068-8EB1-AEC64B967E7C}" type="pres">
      <dgm:prSet presAssocID="{47E91D5F-5331-4A71-AFE6-A374DD221A32}" presName="conn2-1" presStyleLbl="parChTrans1D2" presStyleIdx="1" presStyleCnt="2"/>
      <dgm:spPr/>
      <dgm:t>
        <a:bodyPr/>
        <a:lstStyle/>
        <a:p>
          <a:endParaRPr lang="en-US"/>
        </a:p>
      </dgm:t>
    </dgm:pt>
    <dgm:pt modelId="{463546F3-3B02-4663-A700-0D33F3299E2B}" type="pres">
      <dgm:prSet presAssocID="{47E91D5F-5331-4A71-AFE6-A374DD221A32}" presName="connTx" presStyleLbl="parChTrans1D2" presStyleIdx="1" presStyleCnt="2"/>
      <dgm:spPr/>
      <dgm:t>
        <a:bodyPr/>
        <a:lstStyle/>
        <a:p>
          <a:endParaRPr lang="en-US"/>
        </a:p>
      </dgm:t>
    </dgm:pt>
    <dgm:pt modelId="{4F250B40-0A98-4185-BEF5-B49904BA1972}" type="pres">
      <dgm:prSet presAssocID="{7D59D95B-6B20-4E02-BF10-63D1ADCF433B}" presName="root2" presStyleCnt="0"/>
      <dgm:spPr/>
    </dgm:pt>
    <dgm:pt modelId="{D2E6459B-A4F4-48A4-88D8-C9471C346F90}" type="pres">
      <dgm:prSet presAssocID="{7D59D95B-6B20-4E02-BF10-63D1ADCF433B}" presName="LevelTwoTextNode" presStyleLbl="node2" presStyleIdx="1" presStyleCnt="2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B71CF9E0-F809-4FDC-9915-A7E36641B964}" type="pres">
      <dgm:prSet presAssocID="{7D59D95B-6B20-4E02-BF10-63D1ADCF433B}" presName="level3hierChild" presStyleCnt="0"/>
      <dgm:spPr/>
    </dgm:pt>
  </dgm:ptLst>
  <dgm:cxnLst>
    <dgm:cxn modelId="{95C0CF0D-D302-4479-990A-6DD29147095E}" type="presOf" srcId="{47E91D5F-5331-4A71-AFE6-A374DD221A32}" destId="{F58A418D-FBFA-4068-8EB1-AEC64B967E7C}" srcOrd="0" destOrd="0" presId="urn:microsoft.com/office/officeart/2005/8/layout/hierarchy2"/>
    <dgm:cxn modelId="{32598DCF-C178-4E8C-AB2C-3C63632332AE}" type="presOf" srcId="{9DE9D933-7DC7-4DF7-B9DA-77064DB52C33}" destId="{1ABB9776-4E78-4790-998E-3C7DA3CD4CAE}" srcOrd="0" destOrd="0" presId="urn:microsoft.com/office/officeart/2005/8/layout/hierarchy2"/>
    <dgm:cxn modelId="{CFCE2CA9-88B4-43E7-BA47-40D9E53893CB}" type="presOf" srcId="{7F503C0A-B888-4710-9E52-589F15843B88}" destId="{844D90D6-49D4-4B1B-BC9D-F10975518A2A}" srcOrd="1" destOrd="0" presId="urn:microsoft.com/office/officeart/2005/8/layout/hierarchy2"/>
    <dgm:cxn modelId="{0EDB4A2A-11F5-4266-B7DD-8D9903EFBBF1}" type="presOf" srcId="{3A75F09F-A056-49BC-BBCC-B7040AD2D0D8}" destId="{38B63CF3-0586-4001-B4B6-41DED2DB3E23}" srcOrd="0" destOrd="0" presId="urn:microsoft.com/office/officeart/2005/8/layout/hierarchy2"/>
    <dgm:cxn modelId="{4ACC97A6-9C6F-4111-BE46-E267048EBFDD}" srcId="{9DE9D933-7DC7-4DF7-B9DA-77064DB52C33}" destId="{3A75F09F-A056-49BC-BBCC-B7040AD2D0D8}" srcOrd="0" destOrd="0" parTransId="{7F503C0A-B888-4710-9E52-589F15843B88}" sibTransId="{7D52FE6A-E716-4702-ABC0-65E2F21DD9A5}"/>
    <dgm:cxn modelId="{33F6C442-2EF2-40DF-95B0-1EDC410CD247}" srcId="{58369033-0498-4B0C-B35B-9505929B3272}" destId="{9DE9D933-7DC7-4DF7-B9DA-77064DB52C33}" srcOrd="0" destOrd="0" parTransId="{8D012AC8-1C41-4A5D-8CE1-384B697B2886}" sibTransId="{838974CD-6E44-47E7-8AA6-EF5CEFA0F48D}"/>
    <dgm:cxn modelId="{B74FB23F-BFF1-4A71-9572-FE1C3E3792A5}" type="presOf" srcId="{47E91D5F-5331-4A71-AFE6-A374DD221A32}" destId="{463546F3-3B02-4663-A700-0D33F3299E2B}" srcOrd="1" destOrd="0" presId="urn:microsoft.com/office/officeart/2005/8/layout/hierarchy2"/>
    <dgm:cxn modelId="{58D1F510-EC6D-492E-8B8C-C9A67124FDA9}" srcId="{9DE9D933-7DC7-4DF7-B9DA-77064DB52C33}" destId="{7D59D95B-6B20-4E02-BF10-63D1ADCF433B}" srcOrd="1" destOrd="0" parTransId="{47E91D5F-5331-4A71-AFE6-A374DD221A32}" sibTransId="{D4DB116A-07D1-4F20-BF48-07FF43B3A670}"/>
    <dgm:cxn modelId="{3D0619FF-DBF4-44CD-9A83-606760895113}" type="presOf" srcId="{7F503C0A-B888-4710-9E52-589F15843B88}" destId="{731BF207-1B2E-43F9-939B-ABD24B4345C3}" srcOrd="0" destOrd="0" presId="urn:microsoft.com/office/officeart/2005/8/layout/hierarchy2"/>
    <dgm:cxn modelId="{3863F4DC-DF71-40EF-ADE3-4391EEC3E1DC}" type="presOf" srcId="{7D59D95B-6B20-4E02-BF10-63D1ADCF433B}" destId="{D2E6459B-A4F4-48A4-88D8-C9471C346F90}" srcOrd="0" destOrd="0" presId="urn:microsoft.com/office/officeart/2005/8/layout/hierarchy2"/>
    <dgm:cxn modelId="{5965A80A-CF63-4281-97CC-394FAB597DAF}" type="presOf" srcId="{58369033-0498-4B0C-B35B-9505929B3272}" destId="{9186C99A-D81B-4450-8463-800DCB250B9D}" srcOrd="0" destOrd="0" presId="urn:microsoft.com/office/officeart/2005/8/layout/hierarchy2"/>
    <dgm:cxn modelId="{6C80375B-DAF5-444D-B4CE-CA8FC1764DBC}" type="presParOf" srcId="{9186C99A-D81B-4450-8463-800DCB250B9D}" destId="{2F11E67F-5796-4528-B26C-104F64184289}" srcOrd="0" destOrd="0" presId="urn:microsoft.com/office/officeart/2005/8/layout/hierarchy2"/>
    <dgm:cxn modelId="{E0A4E350-6F84-4DA8-8F23-7086400EF694}" type="presParOf" srcId="{2F11E67F-5796-4528-B26C-104F64184289}" destId="{1ABB9776-4E78-4790-998E-3C7DA3CD4CAE}" srcOrd="0" destOrd="0" presId="urn:microsoft.com/office/officeart/2005/8/layout/hierarchy2"/>
    <dgm:cxn modelId="{1DF62266-47A7-41A0-AB21-C4CAB70964A4}" type="presParOf" srcId="{2F11E67F-5796-4528-B26C-104F64184289}" destId="{39492254-616F-4AE1-BD14-A224E071B4C6}" srcOrd="1" destOrd="0" presId="urn:microsoft.com/office/officeart/2005/8/layout/hierarchy2"/>
    <dgm:cxn modelId="{5F4CC6A3-E6DD-469D-8B8A-3679D58EDDE1}" type="presParOf" srcId="{39492254-616F-4AE1-BD14-A224E071B4C6}" destId="{731BF207-1B2E-43F9-939B-ABD24B4345C3}" srcOrd="0" destOrd="0" presId="urn:microsoft.com/office/officeart/2005/8/layout/hierarchy2"/>
    <dgm:cxn modelId="{748DA630-2696-477D-A07F-FE2514BA6430}" type="presParOf" srcId="{731BF207-1B2E-43F9-939B-ABD24B4345C3}" destId="{844D90D6-49D4-4B1B-BC9D-F10975518A2A}" srcOrd="0" destOrd="0" presId="urn:microsoft.com/office/officeart/2005/8/layout/hierarchy2"/>
    <dgm:cxn modelId="{CFA50D8D-7119-4A61-ADDB-CDB0C4FDCD29}" type="presParOf" srcId="{39492254-616F-4AE1-BD14-A224E071B4C6}" destId="{83EC9C76-3BD2-46D7-AD2B-A94707FC9E70}" srcOrd="1" destOrd="0" presId="urn:microsoft.com/office/officeart/2005/8/layout/hierarchy2"/>
    <dgm:cxn modelId="{5E32F824-450A-43CB-A283-612C9180004C}" type="presParOf" srcId="{83EC9C76-3BD2-46D7-AD2B-A94707FC9E70}" destId="{38B63CF3-0586-4001-B4B6-41DED2DB3E23}" srcOrd="0" destOrd="0" presId="urn:microsoft.com/office/officeart/2005/8/layout/hierarchy2"/>
    <dgm:cxn modelId="{504ADC38-913F-44A8-8472-7BA575E3EF14}" type="presParOf" srcId="{83EC9C76-3BD2-46D7-AD2B-A94707FC9E70}" destId="{5A458869-2C32-4F81-9384-1B94698A6240}" srcOrd="1" destOrd="0" presId="urn:microsoft.com/office/officeart/2005/8/layout/hierarchy2"/>
    <dgm:cxn modelId="{D6FF297F-A3E3-4D55-96D5-EDC7E058FEBA}" type="presParOf" srcId="{39492254-616F-4AE1-BD14-A224E071B4C6}" destId="{F58A418D-FBFA-4068-8EB1-AEC64B967E7C}" srcOrd="2" destOrd="0" presId="urn:microsoft.com/office/officeart/2005/8/layout/hierarchy2"/>
    <dgm:cxn modelId="{A8B06C26-BB8C-4DBD-86C0-B0C13C80A944}" type="presParOf" srcId="{F58A418D-FBFA-4068-8EB1-AEC64B967E7C}" destId="{463546F3-3B02-4663-A700-0D33F3299E2B}" srcOrd="0" destOrd="0" presId="urn:microsoft.com/office/officeart/2005/8/layout/hierarchy2"/>
    <dgm:cxn modelId="{05FA66E8-36B6-413E-A7C5-63B4C93C9711}" type="presParOf" srcId="{39492254-616F-4AE1-BD14-A224E071B4C6}" destId="{4F250B40-0A98-4185-BEF5-B49904BA1972}" srcOrd="3" destOrd="0" presId="urn:microsoft.com/office/officeart/2005/8/layout/hierarchy2"/>
    <dgm:cxn modelId="{50E26B4C-FB7C-49F2-895D-AD416C0C134E}" type="presParOf" srcId="{4F250B40-0A98-4185-BEF5-B49904BA1972}" destId="{D2E6459B-A4F4-48A4-88D8-C9471C346F90}" srcOrd="0" destOrd="0" presId="urn:microsoft.com/office/officeart/2005/8/layout/hierarchy2"/>
    <dgm:cxn modelId="{453F6888-CA0F-4A11-9D08-BDC70E54E603}" type="presParOf" srcId="{4F250B40-0A98-4185-BEF5-B49904BA1972}" destId="{B71CF9E0-F809-4FDC-9915-A7E36641B964}" srcOrd="1" destOrd="0" presId="urn:microsoft.com/office/officeart/2005/8/layout/hierarchy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40EBC2BA-CB85-41B2-9A05-9BA12FCAC3B6}" type="doc">
      <dgm:prSet loTypeId="urn:microsoft.com/office/officeart/2005/8/layout/vList5" loCatId="list" qsTypeId="urn:microsoft.com/office/officeart/2005/8/quickstyle/simple5" qsCatId="simple" csTypeId="urn:microsoft.com/office/officeart/2005/8/colors/accent2_3" csCatId="accent2" phldr="1"/>
      <dgm:spPr/>
      <dgm:t>
        <a:bodyPr/>
        <a:lstStyle/>
        <a:p>
          <a:endParaRPr lang="en-US"/>
        </a:p>
      </dgm:t>
    </dgm:pt>
    <dgm:pt modelId="{011C19A9-3712-4718-BC2D-B4E1DEDB5153}">
      <dgm:prSet phldrT="[Text]" custT="1"/>
      <dgm:spPr/>
      <dgm:t>
        <a:bodyPr/>
        <a:lstStyle/>
        <a:p>
          <a:r>
            <a:rPr lang="fa-IR" sz="36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دیدگاهی</a:t>
          </a:r>
          <a:endParaRPr lang="en-US" sz="36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BB58122E-CE5A-47A2-9B63-AD4B8DA81340}" type="parTrans" cxnId="{6CB9B3FC-C25F-478D-BB84-6889CC98F7E2}">
      <dgm:prSet/>
      <dgm:spPr/>
      <dgm:t>
        <a:bodyPr/>
        <a:lstStyle/>
        <a:p>
          <a:endParaRPr lang="en-US"/>
        </a:p>
      </dgm:t>
    </dgm:pt>
    <dgm:pt modelId="{AE33D021-95A0-4611-A6CF-17DF84853B81}" type="sibTrans" cxnId="{6CB9B3FC-C25F-478D-BB84-6889CC98F7E2}">
      <dgm:prSet/>
      <dgm:spPr/>
      <dgm:t>
        <a:bodyPr/>
        <a:lstStyle/>
        <a:p>
          <a:endParaRPr lang="en-US"/>
        </a:p>
      </dgm:t>
    </dgm:pt>
    <dgm:pt modelId="{CDA65F55-8642-4806-B78D-A25F22D241FA}">
      <dgm:prSet phldrT="[Text]" custT="1"/>
      <dgm:spPr/>
      <dgm:t>
        <a:bodyPr/>
        <a:lstStyle/>
        <a:p>
          <a:pPr rtl="1"/>
          <a:r>
            <a:rPr lang="fa-IR" sz="2400" dirty="0" smtClean="0">
              <a:cs typeface="B Zar" pitchFamily="2" charset="-78"/>
            </a:rPr>
            <a:t>دسته بندی کاکابادسه و همکارانش (2003) بر اساس مرور رده بندی های دانش</a:t>
          </a:r>
          <a:endParaRPr lang="en-US" sz="2400" dirty="0">
            <a:cs typeface="B Zar" pitchFamily="2" charset="-78"/>
          </a:endParaRPr>
        </a:p>
      </dgm:t>
    </dgm:pt>
    <dgm:pt modelId="{1A1B7A28-2A64-47E1-A084-0A346DE86A5A}" type="parTrans" cxnId="{2491FA49-01C8-4640-8712-F089C12DF12D}">
      <dgm:prSet/>
      <dgm:spPr/>
      <dgm:t>
        <a:bodyPr/>
        <a:lstStyle/>
        <a:p>
          <a:endParaRPr lang="en-US"/>
        </a:p>
      </dgm:t>
    </dgm:pt>
    <dgm:pt modelId="{44FCB09E-B77F-41B4-BDD6-B87D11C3E076}" type="sibTrans" cxnId="{2491FA49-01C8-4640-8712-F089C12DF12D}">
      <dgm:prSet/>
      <dgm:spPr/>
      <dgm:t>
        <a:bodyPr/>
        <a:lstStyle/>
        <a:p>
          <a:endParaRPr lang="en-US"/>
        </a:p>
      </dgm:t>
    </dgm:pt>
    <dgm:pt modelId="{7C9BBCCB-3E1B-43EA-B40A-687F5F97EE71}" type="pres">
      <dgm:prSet presAssocID="{40EBC2BA-CB85-41B2-9A05-9BA12FCAC3B6}" presName="Name0" presStyleCnt="0">
        <dgm:presLayoutVars>
          <dgm:dir val="rev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0B3FFFE8-8D4F-431A-8993-F2A655E01DC8}" type="pres">
      <dgm:prSet presAssocID="{011C19A9-3712-4718-BC2D-B4E1DEDB5153}" presName="linNode" presStyleCnt="0"/>
      <dgm:spPr/>
    </dgm:pt>
    <dgm:pt modelId="{F5B4C805-8F9D-4EFE-BA1C-434FDFEB61F6}" type="pres">
      <dgm:prSet presAssocID="{011C19A9-3712-4718-BC2D-B4E1DEDB5153}" presName="parentText" presStyleLbl="node1" presStyleIdx="0" presStyleCnt="1" custScaleX="62242" custLinFactNeighborX="0" custLinFactNeighborY="395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540100-8F46-420A-90A8-FAB5A93AEF22}" type="pres">
      <dgm:prSet presAssocID="{011C19A9-3712-4718-BC2D-B4E1DEDB5153}" presName="descendantText" presStyleLbl="alignAccFollowNode1" presStyleIdx="0" presStyleCnt="1" custScaleX="11322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6CB9B3FC-C25F-478D-BB84-6889CC98F7E2}" srcId="{40EBC2BA-CB85-41B2-9A05-9BA12FCAC3B6}" destId="{011C19A9-3712-4718-BC2D-B4E1DEDB5153}" srcOrd="0" destOrd="0" parTransId="{BB58122E-CE5A-47A2-9B63-AD4B8DA81340}" sibTransId="{AE33D021-95A0-4611-A6CF-17DF84853B81}"/>
    <dgm:cxn modelId="{E7903888-0393-4136-B19E-764C35472383}" type="presOf" srcId="{CDA65F55-8642-4806-B78D-A25F22D241FA}" destId="{47540100-8F46-420A-90A8-FAB5A93AEF22}" srcOrd="0" destOrd="0" presId="urn:microsoft.com/office/officeart/2005/8/layout/vList5"/>
    <dgm:cxn modelId="{F2F3572A-D67E-45C1-87CE-31AAD1AAE11F}" type="presOf" srcId="{40EBC2BA-CB85-41B2-9A05-9BA12FCAC3B6}" destId="{7C9BBCCB-3E1B-43EA-B40A-687F5F97EE71}" srcOrd="0" destOrd="0" presId="urn:microsoft.com/office/officeart/2005/8/layout/vList5"/>
    <dgm:cxn modelId="{02FA2147-9806-49CA-A7AF-3A64AF012339}" type="presOf" srcId="{011C19A9-3712-4718-BC2D-B4E1DEDB5153}" destId="{F5B4C805-8F9D-4EFE-BA1C-434FDFEB61F6}" srcOrd="0" destOrd="0" presId="urn:microsoft.com/office/officeart/2005/8/layout/vList5"/>
    <dgm:cxn modelId="{2491FA49-01C8-4640-8712-F089C12DF12D}" srcId="{011C19A9-3712-4718-BC2D-B4E1DEDB5153}" destId="{CDA65F55-8642-4806-B78D-A25F22D241FA}" srcOrd="0" destOrd="0" parTransId="{1A1B7A28-2A64-47E1-A084-0A346DE86A5A}" sibTransId="{44FCB09E-B77F-41B4-BDD6-B87D11C3E076}"/>
    <dgm:cxn modelId="{BD352CA5-A961-4185-92CB-E555FDEB5985}" type="presParOf" srcId="{7C9BBCCB-3E1B-43EA-B40A-687F5F97EE71}" destId="{0B3FFFE8-8D4F-431A-8993-F2A655E01DC8}" srcOrd="0" destOrd="0" presId="urn:microsoft.com/office/officeart/2005/8/layout/vList5"/>
    <dgm:cxn modelId="{355CE298-3822-4005-83C0-7B461CCA2AB6}" type="presParOf" srcId="{0B3FFFE8-8D4F-431A-8993-F2A655E01DC8}" destId="{F5B4C805-8F9D-4EFE-BA1C-434FDFEB61F6}" srcOrd="0" destOrd="0" presId="urn:microsoft.com/office/officeart/2005/8/layout/vList5"/>
    <dgm:cxn modelId="{85E8ACF6-A2A8-4809-977C-3C9576ED4157}" type="presParOf" srcId="{0B3FFFE8-8D4F-431A-8993-F2A655E01DC8}" destId="{47540100-8F46-420A-90A8-FAB5A93AEF22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40EBC2BA-CB85-41B2-9A05-9BA12FCAC3B6}" type="doc">
      <dgm:prSet loTypeId="urn:microsoft.com/office/officeart/2005/8/layout/vList5" loCatId="list" qsTypeId="urn:microsoft.com/office/officeart/2005/8/quickstyle/simple5" qsCatId="simple" csTypeId="urn:microsoft.com/office/officeart/2005/8/colors/accent2_3" csCatId="accent2" phldr="1"/>
      <dgm:spPr/>
      <dgm:t>
        <a:bodyPr/>
        <a:lstStyle/>
        <a:p>
          <a:endParaRPr lang="en-US"/>
        </a:p>
      </dgm:t>
    </dgm:pt>
    <dgm:pt modelId="{011C19A9-3712-4718-BC2D-B4E1DEDB5153}">
      <dgm:prSet phldrT="[Text]" custT="1"/>
      <dgm:spPr/>
      <dgm:t>
        <a:bodyPr/>
        <a:lstStyle/>
        <a:p>
          <a:r>
            <a:rPr lang="fa-IR" sz="36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دیدگاهی</a:t>
          </a:r>
          <a:endParaRPr lang="en-US" sz="36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BB58122E-CE5A-47A2-9B63-AD4B8DA81340}" type="parTrans" cxnId="{6CB9B3FC-C25F-478D-BB84-6889CC98F7E2}">
      <dgm:prSet/>
      <dgm:spPr/>
      <dgm:t>
        <a:bodyPr/>
        <a:lstStyle/>
        <a:p>
          <a:endParaRPr lang="en-US"/>
        </a:p>
      </dgm:t>
    </dgm:pt>
    <dgm:pt modelId="{AE33D021-95A0-4611-A6CF-17DF84853B81}" type="sibTrans" cxnId="{6CB9B3FC-C25F-478D-BB84-6889CC98F7E2}">
      <dgm:prSet/>
      <dgm:spPr/>
      <dgm:t>
        <a:bodyPr/>
        <a:lstStyle/>
        <a:p>
          <a:endParaRPr lang="en-US"/>
        </a:p>
      </dgm:t>
    </dgm:pt>
    <dgm:pt modelId="{CDA65F55-8642-4806-B78D-A25F22D241FA}">
      <dgm:prSet phldrT="[Text]" custT="1"/>
      <dgm:spPr/>
      <dgm:t>
        <a:bodyPr/>
        <a:lstStyle/>
        <a:p>
          <a:pPr rtl="1"/>
          <a:r>
            <a:rPr lang="fa-IR" sz="2400" b="1" dirty="0" smtClean="0">
              <a:cs typeface="B Zar" pitchFamily="2" charset="-78"/>
            </a:rPr>
            <a:t>گروه بندي از منظر نوع دانش (پنهان يا آَشكار) </a:t>
          </a:r>
          <a:r>
            <a:rPr lang="fa-IR" sz="2400" dirty="0" smtClean="0">
              <a:cs typeface="B Zar" pitchFamily="2" charset="-78"/>
            </a:rPr>
            <a:t>(چوي و لي 2003)</a:t>
          </a:r>
          <a:endParaRPr lang="en-US" sz="2400" dirty="0">
            <a:cs typeface="B Zar" pitchFamily="2" charset="-78"/>
          </a:endParaRPr>
        </a:p>
      </dgm:t>
    </dgm:pt>
    <dgm:pt modelId="{1A1B7A28-2A64-47E1-A084-0A346DE86A5A}" type="parTrans" cxnId="{2491FA49-01C8-4640-8712-F089C12DF12D}">
      <dgm:prSet/>
      <dgm:spPr/>
      <dgm:t>
        <a:bodyPr/>
        <a:lstStyle/>
        <a:p>
          <a:endParaRPr lang="en-US"/>
        </a:p>
      </dgm:t>
    </dgm:pt>
    <dgm:pt modelId="{44FCB09E-B77F-41B4-BDD6-B87D11C3E076}" type="sibTrans" cxnId="{2491FA49-01C8-4640-8712-F089C12DF12D}">
      <dgm:prSet/>
      <dgm:spPr/>
      <dgm:t>
        <a:bodyPr/>
        <a:lstStyle/>
        <a:p>
          <a:endParaRPr lang="en-US"/>
        </a:p>
      </dgm:t>
    </dgm:pt>
    <dgm:pt modelId="{7C9BBCCB-3E1B-43EA-B40A-687F5F97EE71}" type="pres">
      <dgm:prSet presAssocID="{40EBC2BA-CB85-41B2-9A05-9BA12FCAC3B6}" presName="Name0" presStyleCnt="0">
        <dgm:presLayoutVars>
          <dgm:dir val="rev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0B3FFFE8-8D4F-431A-8993-F2A655E01DC8}" type="pres">
      <dgm:prSet presAssocID="{011C19A9-3712-4718-BC2D-B4E1DEDB5153}" presName="linNode" presStyleCnt="0"/>
      <dgm:spPr/>
    </dgm:pt>
    <dgm:pt modelId="{F5B4C805-8F9D-4EFE-BA1C-434FDFEB61F6}" type="pres">
      <dgm:prSet presAssocID="{011C19A9-3712-4718-BC2D-B4E1DEDB5153}" presName="parentText" presStyleLbl="node1" presStyleIdx="0" presStyleCnt="1" custScaleX="62242" custLinFactNeighborX="0" custLinFactNeighborY="3955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540100-8F46-420A-90A8-FAB5A93AEF22}" type="pres">
      <dgm:prSet presAssocID="{011C19A9-3712-4718-BC2D-B4E1DEDB5153}" presName="descendantText" presStyleLbl="alignAccFollowNode1" presStyleIdx="0" presStyleCnt="1" custScaleX="113226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89C062DD-8B8F-4D09-B548-A2A4BD067F82}" type="presOf" srcId="{011C19A9-3712-4718-BC2D-B4E1DEDB5153}" destId="{F5B4C805-8F9D-4EFE-BA1C-434FDFEB61F6}" srcOrd="0" destOrd="0" presId="urn:microsoft.com/office/officeart/2005/8/layout/vList5"/>
    <dgm:cxn modelId="{7776DB90-B24B-4131-B49A-C300DFDDDC1E}" type="presOf" srcId="{40EBC2BA-CB85-41B2-9A05-9BA12FCAC3B6}" destId="{7C9BBCCB-3E1B-43EA-B40A-687F5F97EE71}" srcOrd="0" destOrd="0" presId="urn:microsoft.com/office/officeart/2005/8/layout/vList5"/>
    <dgm:cxn modelId="{6CB9B3FC-C25F-478D-BB84-6889CC98F7E2}" srcId="{40EBC2BA-CB85-41B2-9A05-9BA12FCAC3B6}" destId="{011C19A9-3712-4718-BC2D-B4E1DEDB5153}" srcOrd="0" destOrd="0" parTransId="{BB58122E-CE5A-47A2-9B63-AD4B8DA81340}" sibTransId="{AE33D021-95A0-4611-A6CF-17DF84853B81}"/>
    <dgm:cxn modelId="{2491FA49-01C8-4640-8712-F089C12DF12D}" srcId="{011C19A9-3712-4718-BC2D-B4E1DEDB5153}" destId="{CDA65F55-8642-4806-B78D-A25F22D241FA}" srcOrd="0" destOrd="0" parTransId="{1A1B7A28-2A64-47E1-A084-0A346DE86A5A}" sibTransId="{44FCB09E-B77F-41B4-BDD6-B87D11C3E076}"/>
    <dgm:cxn modelId="{1AF88970-A341-4F90-87B1-67619E53A468}" type="presOf" srcId="{CDA65F55-8642-4806-B78D-A25F22D241FA}" destId="{47540100-8F46-420A-90A8-FAB5A93AEF22}" srcOrd="0" destOrd="0" presId="urn:microsoft.com/office/officeart/2005/8/layout/vList5"/>
    <dgm:cxn modelId="{1A079EC7-9693-454E-8C0C-E17B145B005C}" type="presParOf" srcId="{7C9BBCCB-3E1B-43EA-B40A-687F5F97EE71}" destId="{0B3FFFE8-8D4F-431A-8993-F2A655E01DC8}" srcOrd="0" destOrd="0" presId="urn:microsoft.com/office/officeart/2005/8/layout/vList5"/>
    <dgm:cxn modelId="{F0CBB3D4-CB4B-4506-88AA-C79592CD2001}" type="presParOf" srcId="{0B3FFFE8-8D4F-431A-8993-F2A655E01DC8}" destId="{F5B4C805-8F9D-4EFE-BA1C-434FDFEB61F6}" srcOrd="0" destOrd="0" presId="urn:microsoft.com/office/officeart/2005/8/layout/vList5"/>
    <dgm:cxn modelId="{1408B32C-134E-46F3-ABDC-1B5F5B8714B7}" type="presParOf" srcId="{0B3FFFE8-8D4F-431A-8993-F2A655E01DC8}" destId="{47540100-8F46-420A-90A8-FAB5A93AEF22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40EBC2BA-CB85-41B2-9A05-9BA12FCAC3B6}" type="doc">
      <dgm:prSet loTypeId="urn:microsoft.com/office/officeart/2005/8/layout/vList5" loCatId="list" qsTypeId="urn:microsoft.com/office/officeart/2005/8/quickstyle/simple5" qsCatId="simple" csTypeId="urn:microsoft.com/office/officeart/2005/8/colors/accent2_3" csCatId="accent2" phldr="1"/>
      <dgm:spPr/>
      <dgm:t>
        <a:bodyPr/>
        <a:lstStyle/>
        <a:p>
          <a:endParaRPr lang="en-US"/>
        </a:p>
      </dgm:t>
    </dgm:pt>
    <dgm:pt modelId="{011C19A9-3712-4718-BC2D-B4E1DEDB5153}">
      <dgm:prSet phldrT="[Text]" custT="1"/>
      <dgm:spPr/>
      <dgm:t>
        <a:bodyPr/>
        <a:lstStyle/>
        <a:p>
          <a:r>
            <a:rPr lang="fa-IR" sz="36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فرایندی</a:t>
          </a:r>
          <a:endParaRPr lang="en-US" sz="36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BB58122E-CE5A-47A2-9B63-AD4B8DA81340}" type="parTrans" cxnId="{6CB9B3FC-C25F-478D-BB84-6889CC98F7E2}">
      <dgm:prSet/>
      <dgm:spPr/>
      <dgm:t>
        <a:bodyPr/>
        <a:lstStyle/>
        <a:p>
          <a:endParaRPr lang="en-US"/>
        </a:p>
      </dgm:t>
    </dgm:pt>
    <dgm:pt modelId="{AE33D021-95A0-4611-A6CF-17DF84853B81}" type="sibTrans" cxnId="{6CB9B3FC-C25F-478D-BB84-6889CC98F7E2}">
      <dgm:prSet/>
      <dgm:spPr/>
      <dgm:t>
        <a:bodyPr/>
        <a:lstStyle/>
        <a:p>
          <a:endParaRPr lang="en-US"/>
        </a:p>
      </dgm:t>
    </dgm:pt>
    <dgm:pt modelId="{CDA65F55-8642-4806-B78D-A25F22D241FA}">
      <dgm:prSet phldrT="[Text]" custT="1"/>
      <dgm:spPr/>
      <dgm:t>
        <a:bodyPr/>
        <a:lstStyle/>
        <a:p>
          <a:pPr rtl="1"/>
          <a:r>
            <a:rPr lang="fa-IR" sz="2400" dirty="0" smtClean="0">
              <a:cs typeface="B Zar" pitchFamily="2" charset="-78"/>
            </a:rPr>
            <a:t>دسته بندی کاکابادسه و همکارانش (2003) بر اساس مرور رده بندی های دانش</a:t>
          </a:r>
          <a:endParaRPr lang="en-US" sz="2400" dirty="0">
            <a:cs typeface="B Zar" pitchFamily="2" charset="-78"/>
          </a:endParaRPr>
        </a:p>
      </dgm:t>
    </dgm:pt>
    <dgm:pt modelId="{1A1B7A28-2A64-47E1-A084-0A346DE86A5A}" type="parTrans" cxnId="{2491FA49-01C8-4640-8712-F089C12DF12D}">
      <dgm:prSet/>
      <dgm:spPr/>
      <dgm:t>
        <a:bodyPr/>
        <a:lstStyle/>
        <a:p>
          <a:endParaRPr lang="en-US"/>
        </a:p>
      </dgm:t>
    </dgm:pt>
    <dgm:pt modelId="{44FCB09E-B77F-41B4-BDD6-B87D11C3E076}" type="sibTrans" cxnId="{2491FA49-01C8-4640-8712-F089C12DF12D}">
      <dgm:prSet/>
      <dgm:spPr/>
      <dgm:t>
        <a:bodyPr/>
        <a:lstStyle/>
        <a:p>
          <a:endParaRPr lang="en-US"/>
        </a:p>
      </dgm:t>
    </dgm:pt>
    <dgm:pt modelId="{7C9BBCCB-3E1B-43EA-B40A-687F5F97EE71}" type="pres">
      <dgm:prSet presAssocID="{40EBC2BA-CB85-41B2-9A05-9BA12FCAC3B6}" presName="Name0" presStyleCnt="0">
        <dgm:presLayoutVars>
          <dgm:dir val="rev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0B3FFFE8-8D4F-431A-8993-F2A655E01DC8}" type="pres">
      <dgm:prSet presAssocID="{011C19A9-3712-4718-BC2D-B4E1DEDB5153}" presName="linNode" presStyleCnt="0"/>
      <dgm:spPr/>
    </dgm:pt>
    <dgm:pt modelId="{F5B4C805-8F9D-4EFE-BA1C-434FDFEB61F6}" type="pres">
      <dgm:prSet presAssocID="{011C19A9-3712-4718-BC2D-B4E1DEDB5153}" presName="parentText" presStyleLbl="node1" presStyleIdx="0" presStyleCnt="1" custScaleX="62242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540100-8F46-420A-90A8-FAB5A93AEF22}" type="pres">
      <dgm:prSet presAssocID="{011C19A9-3712-4718-BC2D-B4E1DEDB5153}" presName="descendantText" presStyleLbl="alignAccFollowNode1" presStyleIdx="0" presStyleCnt="1" custScaleX="11847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04209E23-5E01-476F-A68B-F3096DBFC00E}" type="presOf" srcId="{011C19A9-3712-4718-BC2D-B4E1DEDB5153}" destId="{F5B4C805-8F9D-4EFE-BA1C-434FDFEB61F6}" srcOrd="0" destOrd="0" presId="urn:microsoft.com/office/officeart/2005/8/layout/vList5"/>
    <dgm:cxn modelId="{4EFDA09B-500C-4D02-B822-E94987C0BFA2}" type="presOf" srcId="{CDA65F55-8642-4806-B78D-A25F22D241FA}" destId="{47540100-8F46-420A-90A8-FAB5A93AEF22}" srcOrd="0" destOrd="0" presId="urn:microsoft.com/office/officeart/2005/8/layout/vList5"/>
    <dgm:cxn modelId="{2E4E41B6-147E-4578-9811-C87ABF32F2AE}" type="presOf" srcId="{40EBC2BA-CB85-41B2-9A05-9BA12FCAC3B6}" destId="{7C9BBCCB-3E1B-43EA-B40A-687F5F97EE71}" srcOrd="0" destOrd="0" presId="urn:microsoft.com/office/officeart/2005/8/layout/vList5"/>
    <dgm:cxn modelId="{6CB9B3FC-C25F-478D-BB84-6889CC98F7E2}" srcId="{40EBC2BA-CB85-41B2-9A05-9BA12FCAC3B6}" destId="{011C19A9-3712-4718-BC2D-B4E1DEDB5153}" srcOrd="0" destOrd="0" parTransId="{BB58122E-CE5A-47A2-9B63-AD4B8DA81340}" sibTransId="{AE33D021-95A0-4611-A6CF-17DF84853B81}"/>
    <dgm:cxn modelId="{2491FA49-01C8-4640-8712-F089C12DF12D}" srcId="{011C19A9-3712-4718-BC2D-B4E1DEDB5153}" destId="{CDA65F55-8642-4806-B78D-A25F22D241FA}" srcOrd="0" destOrd="0" parTransId="{1A1B7A28-2A64-47E1-A084-0A346DE86A5A}" sibTransId="{44FCB09E-B77F-41B4-BDD6-B87D11C3E076}"/>
    <dgm:cxn modelId="{1C4481B0-7BF3-4B0B-AA8B-50DD2301B7E9}" type="presParOf" srcId="{7C9BBCCB-3E1B-43EA-B40A-687F5F97EE71}" destId="{0B3FFFE8-8D4F-431A-8993-F2A655E01DC8}" srcOrd="0" destOrd="0" presId="urn:microsoft.com/office/officeart/2005/8/layout/vList5"/>
    <dgm:cxn modelId="{CD4B7EAB-AE49-4A58-ADF1-57C524CAFE23}" type="presParOf" srcId="{0B3FFFE8-8D4F-431A-8993-F2A655E01DC8}" destId="{F5B4C805-8F9D-4EFE-BA1C-434FDFEB61F6}" srcOrd="0" destOrd="0" presId="urn:microsoft.com/office/officeart/2005/8/layout/vList5"/>
    <dgm:cxn modelId="{23CFAE85-82C8-49BC-908A-136ADEEE6675}" type="presParOf" srcId="{0B3FFFE8-8D4F-431A-8993-F2A655E01DC8}" destId="{47540100-8F46-420A-90A8-FAB5A93AEF22}" srcOrd="1" destOrd="0" presId="urn:microsoft.com/office/officeart/2005/8/layout/vList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94661C0-A697-468D-8149-11D3B126416F}" type="doc">
      <dgm:prSet loTypeId="urn:microsoft.com/office/officeart/2005/8/layout/vProcess5" loCatId="process" qsTypeId="urn:microsoft.com/office/officeart/2005/8/quickstyle/simple1" qsCatId="simple" csTypeId="urn:microsoft.com/office/officeart/2005/8/colors/colorful5" csCatId="colorful" phldr="1"/>
      <dgm:spPr/>
      <dgm:t>
        <a:bodyPr/>
        <a:lstStyle/>
        <a:p>
          <a:endParaRPr lang="en-US"/>
        </a:p>
      </dgm:t>
    </dgm:pt>
    <dgm:pt modelId="{879135FD-C651-4922-9DDE-6839D07403EF}">
      <dgm:prSet phldrT="[Text]" custT="1"/>
      <dgm:spPr/>
      <dgm:t>
        <a:bodyPr/>
        <a:lstStyle/>
        <a:p>
          <a:pPr algn="r" rtl="1"/>
          <a:r>
            <a:rPr lang="fa-IR" sz="2400" b="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خلق و ایجاد دانش در داخل سازمان </a:t>
          </a:r>
          <a:endParaRPr lang="en-US" sz="2400" b="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D26F5239-8A0D-4563-8027-E1FD13348C38}" type="parTrans" cxnId="{A2C233FC-EA36-4D16-BEE1-5BFE0544C05C}">
      <dgm:prSet/>
      <dgm:spPr/>
      <dgm:t>
        <a:bodyPr/>
        <a:lstStyle/>
        <a:p>
          <a:endParaRPr lang="en-US"/>
        </a:p>
      </dgm:t>
    </dgm:pt>
    <dgm:pt modelId="{3B50D22B-17A7-43EB-A188-393272C43055}" type="sibTrans" cxnId="{A2C233FC-EA36-4D16-BEE1-5BFE0544C05C}">
      <dgm:prSet/>
      <dgm:spPr/>
      <dgm:t>
        <a:bodyPr/>
        <a:lstStyle/>
        <a:p>
          <a:endParaRPr lang="en-US"/>
        </a:p>
      </dgm:t>
    </dgm:pt>
    <dgm:pt modelId="{69CFA83A-AD45-4B45-AB44-988EBB416809}">
      <dgm:prSet phldrT="[Text]" custT="1"/>
      <dgm:spPr/>
      <dgm:t>
        <a:bodyPr/>
        <a:lstStyle/>
        <a:p>
          <a:pPr algn="r" rtl="1"/>
          <a:r>
            <a:rPr lang="fa-IR" sz="2400" b="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کسب دانش های ایجاد شده بیرونی    </a:t>
          </a:r>
          <a:endParaRPr lang="en-US" sz="2400" b="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3B64802F-ED51-4E5F-BBC2-E20AFC9B4423}" type="parTrans" cxnId="{7F2D7EAB-9C6B-494B-906D-9225C9B1FA4F}">
      <dgm:prSet/>
      <dgm:spPr/>
      <dgm:t>
        <a:bodyPr/>
        <a:lstStyle/>
        <a:p>
          <a:endParaRPr lang="en-US"/>
        </a:p>
      </dgm:t>
    </dgm:pt>
    <dgm:pt modelId="{6F82E162-A7CD-4107-B5E3-B0EB5F1C4E43}" type="sibTrans" cxnId="{7F2D7EAB-9C6B-494B-906D-9225C9B1FA4F}">
      <dgm:prSet/>
      <dgm:spPr/>
      <dgm:t>
        <a:bodyPr/>
        <a:lstStyle/>
        <a:p>
          <a:endParaRPr lang="en-US"/>
        </a:p>
      </dgm:t>
    </dgm:pt>
    <dgm:pt modelId="{D761BAC2-2333-4ACE-A434-80036AECBDE6}">
      <dgm:prSet phldrT="[Text]" custT="1"/>
      <dgm:spPr/>
      <dgm:t>
        <a:bodyPr/>
        <a:lstStyle/>
        <a:p>
          <a:pPr algn="r" rtl="1"/>
          <a:r>
            <a:rPr lang="fa-IR" sz="2400" b="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تبادل دانش در بین کارکنان و استفاده از آن در فعالیت ها</a:t>
          </a:r>
          <a:endParaRPr lang="en-US" sz="2400" b="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348B6E7D-88B6-4722-8F34-0EB18CADB9C6}" type="parTrans" cxnId="{452672FB-E078-46D1-90E5-E5E829A1C3DB}">
      <dgm:prSet/>
      <dgm:spPr/>
      <dgm:t>
        <a:bodyPr/>
        <a:lstStyle/>
        <a:p>
          <a:endParaRPr lang="en-US"/>
        </a:p>
      </dgm:t>
    </dgm:pt>
    <dgm:pt modelId="{0ADD0C80-446C-4FBC-8E44-78EB6E2A77CA}" type="sibTrans" cxnId="{452672FB-E078-46D1-90E5-E5E829A1C3DB}">
      <dgm:prSet/>
      <dgm:spPr/>
      <dgm:t>
        <a:bodyPr/>
        <a:lstStyle/>
        <a:p>
          <a:endParaRPr lang="en-US"/>
        </a:p>
      </dgm:t>
    </dgm:pt>
    <dgm:pt modelId="{0D38ECA9-F76F-405C-BE4D-6607AEAE28AB}">
      <dgm:prSet custT="1"/>
      <dgm:spPr/>
      <dgm:t>
        <a:bodyPr/>
        <a:lstStyle/>
        <a:p>
          <a:pPr algn="r" rtl="1"/>
          <a:r>
            <a:rPr lang="fa-IR" sz="2400" b="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تسهیم دانش در میان کارکنان</a:t>
          </a:r>
          <a:endParaRPr lang="en-US" sz="2400" b="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22733E12-219E-47D8-91C8-979FDFF28469}" type="parTrans" cxnId="{AE510CBF-762F-488E-808B-2043BEAC9CE5}">
      <dgm:prSet/>
      <dgm:spPr/>
      <dgm:t>
        <a:bodyPr/>
        <a:lstStyle/>
        <a:p>
          <a:endParaRPr lang="en-US"/>
        </a:p>
      </dgm:t>
    </dgm:pt>
    <dgm:pt modelId="{79194BF9-173A-4F07-9CD4-14070653FB3A}" type="sibTrans" cxnId="{AE510CBF-762F-488E-808B-2043BEAC9CE5}">
      <dgm:prSet/>
      <dgm:spPr/>
      <dgm:t>
        <a:bodyPr/>
        <a:lstStyle/>
        <a:p>
          <a:endParaRPr lang="en-US"/>
        </a:p>
      </dgm:t>
    </dgm:pt>
    <dgm:pt modelId="{5AAD863C-AA22-4717-9A49-8795E21A4649}" type="pres">
      <dgm:prSet presAssocID="{994661C0-A697-468D-8149-11D3B126416F}" presName="outerComposite" presStyleCnt="0">
        <dgm:presLayoutVars>
          <dgm:chMax val="5"/>
          <dgm:dir val="rev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783F86DB-CD25-464F-95B8-6C91CA6F0277}" type="pres">
      <dgm:prSet presAssocID="{994661C0-A697-468D-8149-11D3B126416F}" presName="dummyMaxCanvas" presStyleCnt="0">
        <dgm:presLayoutVars/>
      </dgm:prSet>
      <dgm:spPr/>
    </dgm:pt>
    <dgm:pt modelId="{ADE12387-2431-4CEF-BE11-431C26D773C9}" type="pres">
      <dgm:prSet presAssocID="{994661C0-A697-468D-8149-11D3B126416F}" presName="FourNodes_1" presStyleLbl="node1" presStyleIdx="0" presStyleCnt="4" custLinFactNeighborY="7837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D481277-C3F6-4BD0-867D-F5D504A43245}" type="pres">
      <dgm:prSet presAssocID="{994661C0-A697-468D-8149-11D3B126416F}" presName="FourNodes_2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E4F6530-DA0E-4F59-AD66-4E030ACAEBA1}" type="pres">
      <dgm:prSet presAssocID="{994661C0-A697-468D-8149-11D3B126416F}" presName="FourNodes_3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540AEED-EE04-4750-8AC1-F3B14E311C9F}" type="pres">
      <dgm:prSet presAssocID="{994661C0-A697-468D-8149-11D3B126416F}" presName="FourNodes_4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EE59D3AA-6775-4395-8E03-9D58911F89AF}" type="pres">
      <dgm:prSet presAssocID="{994661C0-A697-468D-8149-11D3B126416F}" presName="FourConn_1-2" presStyleLbl="fgAccFollow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EF1C080-7D84-448B-A29F-E131C005D1A9}" type="pres">
      <dgm:prSet presAssocID="{994661C0-A697-468D-8149-11D3B126416F}" presName="FourConn_2-3" presStyleLbl="fgAccFollowNode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B73E4D1-B1DA-4ADC-B6D8-46AF148ECF03}" type="pres">
      <dgm:prSet presAssocID="{994661C0-A697-468D-8149-11D3B126416F}" presName="FourConn_3-4" presStyleLbl="fgAccFollow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362742B-C1E3-4A81-9AD2-96D03136AEA6}" type="pres">
      <dgm:prSet presAssocID="{994661C0-A697-468D-8149-11D3B126416F}" presName="FourNodes_1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E8EEDC3-F07C-4A2C-81A2-614AE05F1CD1}" type="pres">
      <dgm:prSet presAssocID="{994661C0-A697-468D-8149-11D3B126416F}" presName="FourNodes_2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A7E7B84-6C2A-4044-8D0D-1F2684278960}" type="pres">
      <dgm:prSet presAssocID="{994661C0-A697-468D-8149-11D3B126416F}" presName="FourNodes_3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9C87487-018C-4635-9CC2-D46E42D400DA}" type="pres">
      <dgm:prSet presAssocID="{994661C0-A697-468D-8149-11D3B126416F}" presName="FourNodes_4_text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AE510CBF-762F-488E-808B-2043BEAC9CE5}" srcId="{994661C0-A697-468D-8149-11D3B126416F}" destId="{0D38ECA9-F76F-405C-BE4D-6607AEAE28AB}" srcOrd="2" destOrd="0" parTransId="{22733E12-219E-47D8-91C8-979FDFF28469}" sibTransId="{79194BF9-173A-4F07-9CD4-14070653FB3A}"/>
    <dgm:cxn modelId="{CDE65374-06DC-4D79-9F21-8ECAE505BB0D}" type="presOf" srcId="{994661C0-A697-468D-8149-11D3B126416F}" destId="{5AAD863C-AA22-4717-9A49-8795E21A4649}" srcOrd="0" destOrd="0" presId="urn:microsoft.com/office/officeart/2005/8/layout/vProcess5"/>
    <dgm:cxn modelId="{F5F884A2-76D3-415A-8DC0-F076EDAFDFC5}" type="presOf" srcId="{879135FD-C651-4922-9DDE-6839D07403EF}" destId="{ADE12387-2431-4CEF-BE11-431C26D773C9}" srcOrd="0" destOrd="0" presId="urn:microsoft.com/office/officeart/2005/8/layout/vProcess5"/>
    <dgm:cxn modelId="{8E93C455-53D5-4896-9F67-E095D25CA7DE}" type="presOf" srcId="{D761BAC2-2333-4ACE-A434-80036AECBDE6}" destId="{D540AEED-EE04-4750-8AC1-F3B14E311C9F}" srcOrd="0" destOrd="0" presId="urn:microsoft.com/office/officeart/2005/8/layout/vProcess5"/>
    <dgm:cxn modelId="{9C77178C-9ED6-4F1D-8EDA-AEAC383B67BF}" type="presOf" srcId="{69CFA83A-AD45-4B45-AB44-988EBB416809}" destId="{5E8EEDC3-F07C-4A2C-81A2-614AE05F1CD1}" srcOrd="1" destOrd="0" presId="urn:microsoft.com/office/officeart/2005/8/layout/vProcess5"/>
    <dgm:cxn modelId="{2979F62D-D19B-4A5E-85FD-684CE0419A5A}" type="presOf" srcId="{69CFA83A-AD45-4B45-AB44-988EBB416809}" destId="{9D481277-C3F6-4BD0-867D-F5D504A43245}" srcOrd="0" destOrd="0" presId="urn:microsoft.com/office/officeart/2005/8/layout/vProcess5"/>
    <dgm:cxn modelId="{452672FB-E078-46D1-90E5-E5E829A1C3DB}" srcId="{994661C0-A697-468D-8149-11D3B126416F}" destId="{D761BAC2-2333-4ACE-A434-80036AECBDE6}" srcOrd="3" destOrd="0" parTransId="{348B6E7D-88B6-4722-8F34-0EB18CADB9C6}" sibTransId="{0ADD0C80-446C-4FBC-8E44-78EB6E2A77CA}"/>
    <dgm:cxn modelId="{5C580972-D40D-4D63-9034-005A9711CEEB}" type="presOf" srcId="{79194BF9-173A-4F07-9CD4-14070653FB3A}" destId="{9B73E4D1-B1DA-4ADC-B6D8-46AF148ECF03}" srcOrd="0" destOrd="0" presId="urn:microsoft.com/office/officeart/2005/8/layout/vProcess5"/>
    <dgm:cxn modelId="{7816B7DE-50CB-4971-9BCE-650EBA7C9B36}" type="presOf" srcId="{0D38ECA9-F76F-405C-BE4D-6607AEAE28AB}" destId="{1A7E7B84-6C2A-4044-8D0D-1F2684278960}" srcOrd="1" destOrd="0" presId="urn:microsoft.com/office/officeart/2005/8/layout/vProcess5"/>
    <dgm:cxn modelId="{A2C233FC-EA36-4D16-BEE1-5BFE0544C05C}" srcId="{994661C0-A697-468D-8149-11D3B126416F}" destId="{879135FD-C651-4922-9DDE-6839D07403EF}" srcOrd="0" destOrd="0" parTransId="{D26F5239-8A0D-4563-8027-E1FD13348C38}" sibTransId="{3B50D22B-17A7-43EB-A188-393272C43055}"/>
    <dgm:cxn modelId="{59DB3D15-B45B-44E3-B5A4-670E5273EE61}" type="presOf" srcId="{879135FD-C651-4922-9DDE-6839D07403EF}" destId="{4362742B-C1E3-4A81-9AD2-96D03136AEA6}" srcOrd="1" destOrd="0" presId="urn:microsoft.com/office/officeart/2005/8/layout/vProcess5"/>
    <dgm:cxn modelId="{312247CF-5CCB-4EFE-BA0C-EDE74FF7CF95}" type="presOf" srcId="{6F82E162-A7CD-4107-B5E3-B0EB5F1C4E43}" destId="{9EF1C080-7D84-448B-A29F-E131C005D1A9}" srcOrd="0" destOrd="0" presId="urn:microsoft.com/office/officeart/2005/8/layout/vProcess5"/>
    <dgm:cxn modelId="{4E7FAB62-4056-42E6-A1E5-AAC04AB6A773}" type="presOf" srcId="{3B50D22B-17A7-43EB-A188-393272C43055}" destId="{EE59D3AA-6775-4395-8E03-9D58911F89AF}" srcOrd="0" destOrd="0" presId="urn:microsoft.com/office/officeart/2005/8/layout/vProcess5"/>
    <dgm:cxn modelId="{FCB613EB-DD85-4D5B-BCBF-70FB040093CF}" type="presOf" srcId="{D761BAC2-2333-4ACE-A434-80036AECBDE6}" destId="{D9C87487-018C-4635-9CC2-D46E42D400DA}" srcOrd="1" destOrd="0" presId="urn:microsoft.com/office/officeart/2005/8/layout/vProcess5"/>
    <dgm:cxn modelId="{7F2D7EAB-9C6B-494B-906D-9225C9B1FA4F}" srcId="{994661C0-A697-468D-8149-11D3B126416F}" destId="{69CFA83A-AD45-4B45-AB44-988EBB416809}" srcOrd="1" destOrd="0" parTransId="{3B64802F-ED51-4E5F-BBC2-E20AFC9B4423}" sibTransId="{6F82E162-A7CD-4107-B5E3-B0EB5F1C4E43}"/>
    <dgm:cxn modelId="{37E07645-081F-4B73-BF6A-206642C93668}" type="presOf" srcId="{0D38ECA9-F76F-405C-BE4D-6607AEAE28AB}" destId="{EE4F6530-DA0E-4F59-AD66-4E030ACAEBA1}" srcOrd="0" destOrd="0" presId="urn:microsoft.com/office/officeart/2005/8/layout/vProcess5"/>
    <dgm:cxn modelId="{B0292123-E661-436D-B7D0-F2174F55BD4B}" type="presParOf" srcId="{5AAD863C-AA22-4717-9A49-8795E21A4649}" destId="{783F86DB-CD25-464F-95B8-6C91CA6F0277}" srcOrd="0" destOrd="0" presId="urn:microsoft.com/office/officeart/2005/8/layout/vProcess5"/>
    <dgm:cxn modelId="{14E822A1-93EF-4ABA-9A63-B158E4F6EAB4}" type="presParOf" srcId="{5AAD863C-AA22-4717-9A49-8795E21A4649}" destId="{ADE12387-2431-4CEF-BE11-431C26D773C9}" srcOrd="1" destOrd="0" presId="urn:microsoft.com/office/officeart/2005/8/layout/vProcess5"/>
    <dgm:cxn modelId="{590D3FDE-077A-4888-B0DB-5ADDB5ECC7C7}" type="presParOf" srcId="{5AAD863C-AA22-4717-9A49-8795E21A4649}" destId="{9D481277-C3F6-4BD0-867D-F5D504A43245}" srcOrd="2" destOrd="0" presId="urn:microsoft.com/office/officeart/2005/8/layout/vProcess5"/>
    <dgm:cxn modelId="{80AA02A9-FE4F-4116-84C2-ECD51409BF83}" type="presParOf" srcId="{5AAD863C-AA22-4717-9A49-8795E21A4649}" destId="{EE4F6530-DA0E-4F59-AD66-4E030ACAEBA1}" srcOrd="3" destOrd="0" presId="urn:microsoft.com/office/officeart/2005/8/layout/vProcess5"/>
    <dgm:cxn modelId="{05F4B87E-B13A-4968-BCF7-A34D31ADD365}" type="presParOf" srcId="{5AAD863C-AA22-4717-9A49-8795E21A4649}" destId="{D540AEED-EE04-4750-8AC1-F3B14E311C9F}" srcOrd="4" destOrd="0" presId="urn:microsoft.com/office/officeart/2005/8/layout/vProcess5"/>
    <dgm:cxn modelId="{A6938ABE-96AD-412A-98F9-9AEE2353E081}" type="presParOf" srcId="{5AAD863C-AA22-4717-9A49-8795E21A4649}" destId="{EE59D3AA-6775-4395-8E03-9D58911F89AF}" srcOrd="5" destOrd="0" presId="urn:microsoft.com/office/officeart/2005/8/layout/vProcess5"/>
    <dgm:cxn modelId="{50465DC8-A7DA-47A1-A0B8-E784B5D09ABF}" type="presParOf" srcId="{5AAD863C-AA22-4717-9A49-8795E21A4649}" destId="{9EF1C080-7D84-448B-A29F-E131C005D1A9}" srcOrd="6" destOrd="0" presId="urn:microsoft.com/office/officeart/2005/8/layout/vProcess5"/>
    <dgm:cxn modelId="{5C28424C-349B-4116-AE54-303221C41AB8}" type="presParOf" srcId="{5AAD863C-AA22-4717-9A49-8795E21A4649}" destId="{9B73E4D1-B1DA-4ADC-B6D8-46AF148ECF03}" srcOrd="7" destOrd="0" presId="urn:microsoft.com/office/officeart/2005/8/layout/vProcess5"/>
    <dgm:cxn modelId="{13ACEDC3-4676-4D4B-A2C1-A1795B6A6009}" type="presParOf" srcId="{5AAD863C-AA22-4717-9A49-8795E21A4649}" destId="{4362742B-C1E3-4A81-9AD2-96D03136AEA6}" srcOrd="8" destOrd="0" presId="urn:microsoft.com/office/officeart/2005/8/layout/vProcess5"/>
    <dgm:cxn modelId="{A802192B-A01D-46C2-B226-EDB12FD412DD}" type="presParOf" srcId="{5AAD863C-AA22-4717-9A49-8795E21A4649}" destId="{5E8EEDC3-F07C-4A2C-81A2-614AE05F1CD1}" srcOrd="9" destOrd="0" presId="urn:microsoft.com/office/officeart/2005/8/layout/vProcess5"/>
    <dgm:cxn modelId="{140E17D5-570A-4E09-853D-F493CBB59228}" type="presParOf" srcId="{5AAD863C-AA22-4717-9A49-8795E21A4649}" destId="{1A7E7B84-6C2A-4044-8D0D-1F2684278960}" srcOrd="10" destOrd="0" presId="urn:microsoft.com/office/officeart/2005/8/layout/vProcess5"/>
    <dgm:cxn modelId="{7980EF76-1BBF-47B5-B8CC-322845C21A16}" type="presParOf" srcId="{5AAD863C-AA22-4717-9A49-8795E21A4649}" destId="{D9C87487-018C-4635-9CC2-D46E42D400DA}" srcOrd="11" destOrd="0" presId="urn:microsoft.com/office/officeart/2005/8/layout/vProcess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6.xml><?xml version="1.0" encoding="utf-8"?>
<dgm:dataModel xmlns:dgm="http://schemas.openxmlformats.org/drawingml/2006/diagram" xmlns:a="http://schemas.openxmlformats.org/drawingml/2006/main">
  <dgm:ptLst>
    <dgm:pt modelId="{C6199227-841B-4DF8-8FFA-7C9055A4DED9}" type="doc">
      <dgm:prSet loTypeId="urn:microsoft.com/office/officeart/2005/8/layout/hList1" loCatId="list" qsTypeId="urn:microsoft.com/office/officeart/2005/8/quickstyle/simple1" qsCatId="simple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D53A2449-6BB1-4373-A222-05F2F5904137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کاربردهای دانش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958A4600-0C7C-4BE0-A53F-97334859CD7B}" type="parTrans" cxnId="{FAC0F7F8-DE5F-4648-98E2-5B96485FE987}">
      <dgm:prSet/>
      <dgm:spPr/>
      <dgm:t>
        <a:bodyPr/>
        <a:lstStyle/>
        <a:p>
          <a:endParaRPr lang="en-US"/>
        </a:p>
      </dgm:t>
    </dgm:pt>
    <dgm:pt modelId="{C6993186-A647-4BFA-A727-D8B36E6DDA49}" type="sibTrans" cxnId="{FAC0F7F8-DE5F-4648-98E2-5B96485FE987}">
      <dgm:prSet/>
      <dgm:spPr/>
      <dgm:t>
        <a:bodyPr/>
        <a:lstStyle/>
        <a:p>
          <a:endParaRPr lang="en-US"/>
        </a:p>
      </dgm:t>
    </dgm:pt>
    <dgm:pt modelId="{EBD7124A-0242-49B2-99B9-1B54DFA88484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دانش بنیادی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176923BD-B38D-4927-B5BB-F23080DD3105}" type="parTrans" cxnId="{F49ECF52-AD93-471E-974F-7BED2A769C02}">
      <dgm:prSet/>
      <dgm:spPr/>
      <dgm:t>
        <a:bodyPr/>
        <a:lstStyle/>
        <a:p>
          <a:endParaRPr lang="en-US"/>
        </a:p>
      </dgm:t>
    </dgm:pt>
    <dgm:pt modelId="{24B4611D-9A80-470F-A62F-99842C5A8FB8}" type="sibTrans" cxnId="{F49ECF52-AD93-471E-974F-7BED2A769C02}">
      <dgm:prSet/>
      <dgm:spPr/>
      <dgm:t>
        <a:bodyPr/>
        <a:lstStyle/>
        <a:p>
          <a:endParaRPr lang="en-US"/>
        </a:p>
      </dgm:t>
    </dgm:pt>
    <dgm:pt modelId="{FEF211D9-7859-47A4-8C82-42D3542B843A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مخازن دانش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D962AE5C-08DE-4361-8573-23ED4B4D8FCB}" type="parTrans" cxnId="{49B3835A-7F7F-4820-A831-4FCCCBA3BFA0}">
      <dgm:prSet/>
      <dgm:spPr/>
      <dgm:t>
        <a:bodyPr/>
        <a:lstStyle/>
        <a:p>
          <a:endParaRPr lang="en-US"/>
        </a:p>
      </dgm:t>
    </dgm:pt>
    <dgm:pt modelId="{AC053599-A94D-422E-ADFA-4FEBD66BD28D}" type="sibTrans" cxnId="{49B3835A-7F7F-4820-A831-4FCCCBA3BFA0}">
      <dgm:prSet/>
      <dgm:spPr/>
      <dgm:t>
        <a:bodyPr/>
        <a:lstStyle/>
        <a:p>
          <a:endParaRPr lang="en-US"/>
        </a:p>
      </dgm:t>
    </dgm:pt>
    <dgm:pt modelId="{406EA4BE-0085-4ECF-976E-FE81947598A2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مبانی دانش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AC5A80AA-132B-4AEB-A4FF-24082D10CC9E}" type="parTrans" cxnId="{2EB4F2F9-B2AA-4264-AA46-8F21AD33BD96}">
      <dgm:prSet/>
      <dgm:spPr/>
      <dgm:t>
        <a:bodyPr/>
        <a:lstStyle/>
        <a:p>
          <a:endParaRPr lang="en-US"/>
        </a:p>
      </dgm:t>
    </dgm:pt>
    <dgm:pt modelId="{84DC4635-4A1D-4DDB-AC04-F4B6A6357B03}" type="sibTrans" cxnId="{2EB4F2F9-B2AA-4264-AA46-8F21AD33BD96}">
      <dgm:prSet/>
      <dgm:spPr/>
      <dgm:t>
        <a:bodyPr/>
        <a:lstStyle/>
        <a:p>
          <a:endParaRPr lang="en-US"/>
        </a:p>
      </dgm:t>
    </dgm:pt>
    <dgm:pt modelId="{A14D18AD-78FA-446C-96D9-3084D114BADD}">
      <dgm:prSet phldrT="[Text]" custT="1"/>
      <dgm:spPr/>
      <dgm:t>
        <a:bodyPr/>
        <a:lstStyle/>
        <a:p>
          <a:pPr algn="ctr" rtl="1"/>
          <a:r>
            <a:rPr lang="fa-IR" sz="20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مدیریت منابع انسانی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7FE4D7B0-96A0-4160-AF79-E5C473F89542}" type="parTrans" cxnId="{917B690C-FED9-4449-9745-4C90FEBDA230}">
      <dgm:prSet/>
      <dgm:spPr/>
      <dgm:t>
        <a:bodyPr/>
        <a:lstStyle/>
        <a:p>
          <a:endParaRPr lang="en-US"/>
        </a:p>
      </dgm:t>
    </dgm:pt>
    <dgm:pt modelId="{D60FEA60-8DDC-4302-B3DA-6B03A7797DF3}" type="sibTrans" cxnId="{917B690C-FED9-4449-9745-4C90FEBDA230}">
      <dgm:prSet/>
      <dgm:spPr/>
      <dgm:t>
        <a:bodyPr/>
        <a:lstStyle/>
        <a:p>
          <a:endParaRPr lang="en-US"/>
        </a:p>
      </dgm:t>
    </dgm:pt>
    <dgm:pt modelId="{78BD50C9-53D6-4C34-A65B-0E8A9C4F3480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سیستم های دانش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96B32BD1-6BED-4905-89BD-8063A16CA036}" type="parTrans" cxnId="{F46E6C89-BE82-41DC-854B-B9F5A99A0E45}">
      <dgm:prSet/>
      <dgm:spPr/>
      <dgm:t>
        <a:bodyPr/>
        <a:lstStyle/>
        <a:p>
          <a:endParaRPr lang="en-US"/>
        </a:p>
      </dgm:t>
    </dgm:pt>
    <dgm:pt modelId="{6A7B8A71-D452-473D-9672-29C77777020F}" type="sibTrans" cxnId="{F46E6C89-BE82-41DC-854B-B9F5A99A0E45}">
      <dgm:prSet/>
      <dgm:spPr/>
      <dgm:t>
        <a:bodyPr/>
        <a:lstStyle/>
        <a:p>
          <a:endParaRPr lang="en-US"/>
        </a:p>
      </dgm:t>
    </dgm:pt>
    <dgm:pt modelId="{4176824A-7FB8-42E4-A70B-B3CC553E66A8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تاثیرات سازمانی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8E9F0518-D931-410D-98CA-2B7F5EB2BA37}" type="parTrans" cxnId="{D9978BC8-CD87-4233-9107-1D0249B40326}">
      <dgm:prSet/>
      <dgm:spPr/>
      <dgm:t>
        <a:bodyPr/>
        <a:lstStyle/>
        <a:p>
          <a:endParaRPr lang="en-US"/>
        </a:p>
      </dgm:t>
    </dgm:pt>
    <dgm:pt modelId="{41C5B320-C1A4-46F5-B188-41F3BB7A14AA}" type="sibTrans" cxnId="{D9978BC8-CD87-4233-9107-1D0249B40326}">
      <dgm:prSet/>
      <dgm:spPr/>
      <dgm:t>
        <a:bodyPr/>
        <a:lstStyle/>
        <a:p>
          <a:endParaRPr lang="en-US"/>
        </a:p>
      </dgm:t>
    </dgm:pt>
    <dgm:pt modelId="{C4559090-3FE8-4338-9AA1-47C96C9DA7BF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زمینه سازمانی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441F7C4F-3885-4811-9DFA-F092F338C0B9}" type="parTrans" cxnId="{7048EC8C-4B0E-4096-8F40-A9026F10FE16}">
      <dgm:prSet/>
      <dgm:spPr/>
      <dgm:t>
        <a:bodyPr/>
        <a:lstStyle/>
        <a:p>
          <a:endParaRPr lang="en-US"/>
        </a:p>
      </dgm:t>
    </dgm:pt>
    <dgm:pt modelId="{CB7F1367-F106-440F-B691-69C4B472967B}" type="sibTrans" cxnId="{7048EC8C-4B0E-4096-8F40-A9026F10FE16}">
      <dgm:prSet/>
      <dgm:spPr/>
      <dgm:t>
        <a:bodyPr/>
        <a:lstStyle/>
        <a:p>
          <a:endParaRPr lang="en-US"/>
        </a:p>
      </dgm:t>
    </dgm:pt>
    <dgm:pt modelId="{EFA19F49-0A0C-458C-B7E2-ED73A3F78E3D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دانش استراتژیک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6BE8C3E3-9850-457F-A0D2-C13DECC2E3BD}" type="parTrans" cxnId="{03FCD62D-45E0-4E0E-BDE9-C24B60FB3BA6}">
      <dgm:prSet/>
      <dgm:spPr/>
      <dgm:t>
        <a:bodyPr/>
        <a:lstStyle/>
        <a:p>
          <a:endParaRPr lang="en-US"/>
        </a:p>
      </dgm:t>
    </dgm:pt>
    <dgm:pt modelId="{0B2A83BA-F17B-46EF-BF2F-E379C4C562A5}" type="sibTrans" cxnId="{03FCD62D-45E0-4E0E-BDE9-C24B60FB3BA6}">
      <dgm:prSet/>
      <dgm:spPr/>
      <dgm:t>
        <a:bodyPr/>
        <a:lstStyle/>
        <a:p>
          <a:endParaRPr lang="en-US"/>
        </a:p>
      </dgm:t>
    </dgm:pt>
    <dgm:pt modelId="{3B8CC248-0401-42B1-8508-C9A10E011D3A}">
      <dgm:prSet phldrT="[Text]" custT="1"/>
      <dgm:spPr/>
      <dgm:t>
        <a:bodyPr/>
        <a:lstStyle/>
        <a:p>
          <a:pPr algn="ctr" rtl="1"/>
          <a:r>
            <a:rPr lang="fa-IR" sz="20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رهبری دانش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A6053439-391A-43DE-93E4-E64DF1C1E55A}" type="parTrans" cxnId="{7786678C-893A-4E57-864D-975221B2A8F4}">
      <dgm:prSet/>
      <dgm:spPr/>
      <dgm:t>
        <a:bodyPr/>
        <a:lstStyle/>
        <a:p>
          <a:endParaRPr lang="en-US"/>
        </a:p>
      </dgm:t>
    </dgm:pt>
    <dgm:pt modelId="{07F5A588-5619-4109-9D2D-3967D8033A97}" type="sibTrans" cxnId="{7786678C-893A-4E57-864D-975221B2A8F4}">
      <dgm:prSet/>
      <dgm:spPr/>
      <dgm:t>
        <a:bodyPr/>
        <a:lstStyle/>
        <a:p>
          <a:endParaRPr lang="en-US"/>
        </a:p>
      </dgm:t>
    </dgm:pt>
    <dgm:pt modelId="{77434F71-FDD7-4FE2-A7B9-78AD55D7ACE0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فرهنگ دانش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584BB38F-969B-4884-8A72-8230900F247C}" type="parTrans" cxnId="{1EFD84A0-3085-4A3E-ABB2-57B1296A05B3}">
      <dgm:prSet/>
      <dgm:spPr/>
      <dgm:t>
        <a:bodyPr/>
        <a:lstStyle/>
        <a:p>
          <a:endParaRPr lang="en-US"/>
        </a:p>
      </dgm:t>
    </dgm:pt>
    <dgm:pt modelId="{E7999651-6213-4131-90C0-BC04B27E6F97}" type="sibTrans" cxnId="{1EFD84A0-3085-4A3E-ABB2-57B1296A05B3}">
      <dgm:prSet/>
      <dgm:spPr/>
      <dgm:t>
        <a:bodyPr/>
        <a:lstStyle/>
        <a:p>
          <a:endParaRPr lang="en-US"/>
        </a:p>
      </dgm:t>
    </dgm:pt>
    <dgm:pt modelId="{0A414CF8-CEF0-4F41-8FE5-35CAA608CDFB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خدمات دانش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9AB970B5-656B-4C8E-BE5E-A3F7C77D9A05}" type="parTrans" cxnId="{8BCC2C60-9448-4E81-8C0E-59813F6003E8}">
      <dgm:prSet/>
      <dgm:spPr/>
      <dgm:t>
        <a:bodyPr/>
        <a:lstStyle/>
        <a:p>
          <a:endParaRPr lang="en-US"/>
        </a:p>
      </dgm:t>
    </dgm:pt>
    <dgm:pt modelId="{84DD327C-A142-47D2-AADD-CCABD6D7F802}" type="sibTrans" cxnId="{8BCC2C60-9448-4E81-8C0E-59813F6003E8}">
      <dgm:prSet/>
      <dgm:spPr/>
      <dgm:t>
        <a:bodyPr/>
        <a:lstStyle/>
        <a:p>
          <a:endParaRPr lang="en-US"/>
        </a:p>
      </dgm:t>
    </dgm:pt>
    <dgm:pt modelId="{1F7615EE-4A1B-4937-88A8-55B463ADBE39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یادگیری و توسعه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9EFC45CC-764D-4E62-B262-03CE09384339}" type="parTrans" cxnId="{F9B54CEA-A19E-44C1-BE3E-45FF179EDB2E}">
      <dgm:prSet/>
      <dgm:spPr/>
      <dgm:t>
        <a:bodyPr/>
        <a:lstStyle/>
        <a:p>
          <a:endParaRPr lang="en-US"/>
        </a:p>
      </dgm:t>
    </dgm:pt>
    <dgm:pt modelId="{E7561496-87D7-4C5A-BE0F-4FCBFB60806F}" type="sibTrans" cxnId="{F9B54CEA-A19E-44C1-BE3E-45FF179EDB2E}">
      <dgm:prSet/>
      <dgm:spPr/>
      <dgm:t>
        <a:bodyPr/>
        <a:lstStyle/>
        <a:p>
          <a:endParaRPr lang="en-US"/>
        </a:p>
      </dgm:t>
    </dgm:pt>
    <dgm:pt modelId="{BADA048B-5E46-4CCD-9BCA-F0022D164AD1}">
      <dgm:prSet phldrT="[Text]"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ارتقا و بازنگری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1362F275-1768-43B7-8B1E-E102D96E41EE}" type="parTrans" cxnId="{EF1C2DA7-7F2F-4101-A530-D9E50BCBCB40}">
      <dgm:prSet/>
      <dgm:spPr/>
      <dgm:t>
        <a:bodyPr/>
        <a:lstStyle/>
        <a:p>
          <a:endParaRPr lang="en-US"/>
        </a:p>
      </dgm:t>
    </dgm:pt>
    <dgm:pt modelId="{BDAA8C78-2E65-4B3B-90CA-4049149F16BF}" type="sibTrans" cxnId="{EF1C2DA7-7F2F-4101-A530-D9E50BCBCB40}">
      <dgm:prSet/>
      <dgm:spPr/>
      <dgm:t>
        <a:bodyPr/>
        <a:lstStyle/>
        <a:p>
          <a:endParaRPr lang="en-US"/>
        </a:p>
      </dgm:t>
    </dgm:pt>
    <dgm:pt modelId="{D30E7D89-DB77-4276-A644-D613F7EF5ACB}">
      <dgm:prSet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ارزیابی دانش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D65BAEB4-AB37-4753-9F20-34C3F9061344}" type="parTrans" cxnId="{72E838F1-0DAC-460B-8048-E1B46631463F}">
      <dgm:prSet/>
      <dgm:spPr/>
      <dgm:t>
        <a:bodyPr/>
        <a:lstStyle/>
        <a:p>
          <a:endParaRPr lang="en-US"/>
        </a:p>
      </dgm:t>
    </dgm:pt>
    <dgm:pt modelId="{8BEA4678-61A4-4728-850D-9C319E0E73CC}" type="sibTrans" cxnId="{72E838F1-0DAC-460B-8048-E1B46631463F}">
      <dgm:prSet/>
      <dgm:spPr/>
      <dgm:t>
        <a:bodyPr/>
        <a:lstStyle/>
        <a:p>
          <a:endParaRPr lang="en-US"/>
        </a:p>
      </dgm:t>
    </dgm:pt>
    <dgm:pt modelId="{BB7E9439-CAB8-4D4B-B12B-951E8259E0BE}">
      <dgm:prSet custT="1"/>
      <dgm:spPr/>
      <dgm:t>
        <a:bodyPr/>
        <a:lstStyle/>
        <a:p>
          <a:pPr algn="ctr" rtl="1"/>
          <a:r>
            <a:rPr lang="fa-IR" sz="20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تداوم دانش</a:t>
          </a:r>
          <a:endParaRPr lang="en-US" sz="20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gm:t>
    </dgm:pt>
    <dgm:pt modelId="{7D0E7D51-384E-4B82-BF8D-A8F965B95346}" type="parTrans" cxnId="{09235DF6-E3F1-4F63-A485-A4C27DAEC901}">
      <dgm:prSet/>
      <dgm:spPr/>
      <dgm:t>
        <a:bodyPr/>
        <a:lstStyle/>
        <a:p>
          <a:endParaRPr lang="en-US"/>
        </a:p>
      </dgm:t>
    </dgm:pt>
    <dgm:pt modelId="{18B1BA29-F392-498D-8181-A6973775D435}" type="sibTrans" cxnId="{09235DF6-E3F1-4F63-A485-A4C27DAEC901}">
      <dgm:prSet/>
      <dgm:spPr/>
      <dgm:t>
        <a:bodyPr/>
        <a:lstStyle/>
        <a:p>
          <a:endParaRPr lang="en-US"/>
        </a:p>
      </dgm:t>
    </dgm:pt>
    <dgm:pt modelId="{330ACE14-ACC6-45D1-9F8F-06253284FF69}" type="pres">
      <dgm:prSet presAssocID="{C6199227-841B-4DF8-8FFA-7C9055A4DED9}" presName="Name0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A3210437-9E33-4170-BFCC-54F0344AF99C}" type="pres">
      <dgm:prSet presAssocID="{BADA048B-5E46-4CCD-9BCA-F0022D164AD1}" presName="composite" presStyleCnt="0"/>
      <dgm:spPr/>
      <dgm:t>
        <a:bodyPr/>
        <a:lstStyle/>
        <a:p>
          <a:endParaRPr lang="en-US"/>
        </a:p>
      </dgm:t>
    </dgm:pt>
    <dgm:pt modelId="{B18984F0-F2AD-4D19-B84C-2B187FAE48CD}" type="pres">
      <dgm:prSet presAssocID="{BADA048B-5E46-4CCD-9BCA-F0022D164AD1}" presName="parTx" presStyleLbl="alignNode1" presStyleIdx="0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DBA2B959-C543-4DDE-A33B-4BF48DF3E557}" type="pres">
      <dgm:prSet presAssocID="{BADA048B-5E46-4CCD-9BCA-F0022D164AD1}" presName="desTx" presStyleLbl="alignAccFollowNode1" presStyleIdx="0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AEEF745-969F-43BB-9CF7-96C67148FB7E}" type="pres">
      <dgm:prSet presAssocID="{BDAA8C78-2E65-4B3B-90CA-4049149F16BF}" presName="space" presStyleCnt="0"/>
      <dgm:spPr/>
      <dgm:t>
        <a:bodyPr/>
        <a:lstStyle/>
        <a:p>
          <a:endParaRPr lang="en-US"/>
        </a:p>
      </dgm:t>
    </dgm:pt>
    <dgm:pt modelId="{ACDCBB0A-1324-4DA4-B5C4-F2B10F6E7606}" type="pres">
      <dgm:prSet presAssocID="{D53A2449-6BB1-4373-A222-05F2F5904137}" presName="composite" presStyleCnt="0"/>
      <dgm:spPr/>
      <dgm:t>
        <a:bodyPr/>
        <a:lstStyle/>
        <a:p>
          <a:endParaRPr lang="en-US"/>
        </a:p>
      </dgm:t>
    </dgm:pt>
    <dgm:pt modelId="{77B465A8-31E3-4036-BE67-16396DD093AF}" type="pres">
      <dgm:prSet presAssocID="{D53A2449-6BB1-4373-A222-05F2F5904137}" presName="parTx" presStyleLbl="alignNode1" presStyleIdx="1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1424713-CCAB-48E2-9C44-80E64CCB15C6}" type="pres">
      <dgm:prSet presAssocID="{D53A2449-6BB1-4373-A222-05F2F5904137}" presName="desTx" presStyleLbl="alignAccFollowNode1" presStyleIdx="1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84271F6-A483-4008-A3C9-AF8EA5B3DACC}" type="pres">
      <dgm:prSet presAssocID="{C6993186-A647-4BFA-A727-D8B36E6DDA49}" presName="space" presStyleCnt="0"/>
      <dgm:spPr/>
      <dgm:t>
        <a:bodyPr/>
        <a:lstStyle/>
        <a:p>
          <a:endParaRPr lang="en-US"/>
        </a:p>
      </dgm:t>
    </dgm:pt>
    <dgm:pt modelId="{E071C85C-2281-45C9-983B-512A1BA8F932}" type="pres">
      <dgm:prSet presAssocID="{406EA4BE-0085-4ECF-976E-FE81947598A2}" presName="composite" presStyleCnt="0"/>
      <dgm:spPr/>
      <dgm:t>
        <a:bodyPr/>
        <a:lstStyle/>
        <a:p>
          <a:endParaRPr lang="en-US"/>
        </a:p>
      </dgm:t>
    </dgm:pt>
    <dgm:pt modelId="{F527BA2F-462D-4DB1-82D9-4A71707BE550}" type="pres">
      <dgm:prSet presAssocID="{406EA4BE-0085-4ECF-976E-FE81947598A2}" presName="parTx" presStyleLbl="alignNode1" presStyleIdx="2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F97AEC8E-1851-4CE9-992A-48F1E823A143}" type="pres">
      <dgm:prSet presAssocID="{406EA4BE-0085-4ECF-976E-FE81947598A2}" presName="desTx" presStyleLbl="alignAccFollowNode1" presStyleIdx="2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671143B-8FA2-4D38-85EB-18CCFAEAB770}" type="pres">
      <dgm:prSet presAssocID="{84DC4635-4A1D-4DDB-AC04-F4B6A6357B03}" presName="space" presStyleCnt="0"/>
      <dgm:spPr/>
      <dgm:t>
        <a:bodyPr/>
        <a:lstStyle/>
        <a:p>
          <a:endParaRPr lang="en-US"/>
        </a:p>
      </dgm:t>
    </dgm:pt>
    <dgm:pt modelId="{50096F2D-28F8-41D8-86D5-C0174E28BA91}" type="pres">
      <dgm:prSet presAssocID="{4176824A-7FB8-42E4-A70B-B3CC553E66A8}" presName="composite" presStyleCnt="0"/>
      <dgm:spPr/>
      <dgm:t>
        <a:bodyPr/>
        <a:lstStyle/>
        <a:p>
          <a:endParaRPr lang="en-US"/>
        </a:p>
      </dgm:t>
    </dgm:pt>
    <dgm:pt modelId="{4B9054D4-2460-40C1-A557-534DBAE10A36}" type="pres">
      <dgm:prSet presAssocID="{4176824A-7FB8-42E4-A70B-B3CC553E66A8}" presName="parTx" presStyleLbl="alignNode1" presStyleIdx="3" presStyleCnt="4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BB0F45E-764F-4004-8A34-7E69E374937C}" type="pres">
      <dgm:prSet presAssocID="{4176824A-7FB8-42E4-A70B-B3CC553E66A8}" presName="desTx" presStyleLbl="alignAccFollowNode1" presStyleIdx="3" presStyleCnt="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5459033B-806B-4D31-AFEA-47626B9E71ED}" type="presOf" srcId="{D30E7D89-DB77-4276-A644-D613F7EF5ACB}" destId="{DBA2B959-C543-4DDE-A33B-4BF48DF3E557}" srcOrd="0" destOrd="0" presId="urn:microsoft.com/office/officeart/2005/8/layout/hList1"/>
    <dgm:cxn modelId="{EF1C2DA7-7F2F-4101-A530-D9E50BCBCB40}" srcId="{C6199227-841B-4DF8-8FFA-7C9055A4DED9}" destId="{BADA048B-5E46-4CCD-9BCA-F0022D164AD1}" srcOrd="0" destOrd="0" parTransId="{1362F275-1768-43B7-8B1E-E102D96E41EE}" sibTransId="{BDAA8C78-2E65-4B3B-90CA-4049149F16BF}"/>
    <dgm:cxn modelId="{8BCC2C60-9448-4E81-8C0E-59813F6003E8}" srcId="{D53A2449-6BB1-4373-A222-05F2F5904137}" destId="{0A414CF8-CEF0-4F41-8FE5-35CAA608CDFB}" srcOrd="2" destOrd="0" parTransId="{9AB970B5-656B-4C8E-BE5E-A3F7C77D9A05}" sibTransId="{84DD327C-A142-47D2-AADD-CCABD6D7F802}"/>
    <dgm:cxn modelId="{7E641B77-31BA-4857-BAC6-2B6A40007D24}" type="presOf" srcId="{78BD50C9-53D6-4C34-A65B-0E8A9C4F3480}" destId="{F97AEC8E-1851-4CE9-992A-48F1E823A143}" srcOrd="0" destOrd="1" presId="urn:microsoft.com/office/officeart/2005/8/layout/hList1"/>
    <dgm:cxn modelId="{E672D44E-9982-49B4-B804-808B6180133D}" type="presOf" srcId="{3B8CC248-0401-42B1-8508-C9A10E011D3A}" destId="{3BB0F45E-764F-4004-8A34-7E69E374937C}" srcOrd="0" destOrd="2" presId="urn:microsoft.com/office/officeart/2005/8/layout/hList1"/>
    <dgm:cxn modelId="{7786678C-893A-4E57-864D-975221B2A8F4}" srcId="{4176824A-7FB8-42E4-A70B-B3CC553E66A8}" destId="{3B8CC248-0401-42B1-8508-C9A10E011D3A}" srcOrd="2" destOrd="0" parTransId="{A6053439-391A-43DE-93E4-E64DF1C1E55A}" sibTransId="{07F5A588-5619-4109-9D2D-3967D8033A97}"/>
    <dgm:cxn modelId="{72E838F1-0DAC-460B-8048-E1B46631463F}" srcId="{BADA048B-5E46-4CCD-9BCA-F0022D164AD1}" destId="{D30E7D89-DB77-4276-A644-D613F7EF5ACB}" srcOrd="0" destOrd="0" parTransId="{D65BAEB4-AB37-4753-9F20-34C3F9061344}" sibTransId="{8BEA4678-61A4-4728-850D-9C319E0E73CC}"/>
    <dgm:cxn modelId="{0AE46A58-240F-4BF8-BF4D-00B5A27CD868}" type="presOf" srcId="{0A414CF8-CEF0-4F41-8FE5-35CAA608CDFB}" destId="{B1424713-CCAB-48E2-9C44-80E64CCB15C6}" srcOrd="0" destOrd="2" presId="urn:microsoft.com/office/officeart/2005/8/layout/hList1"/>
    <dgm:cxn modelId="{430CA124-7799-48D2-BEF2-957FE74CDD13}" type="presOf" srcId="{1F7615EE-4A1B-4937-88A8-55B463ADBE39}" destId="{B1424713-CCAB-48E2-9C44-80E64CCB15C6}" srcOrd="0" destOrd="3" presId="urn:microsoft.com/office/officeart/2005/8/layout/hList1"/>
    <dgm:cxn modelId="{2EB4F2F9-B2AA-4264-AA46-8F21AD33BD96}" srcId="{C6199227-841B-4DF8-8FFA-7C9055A4DED9}" destId="{406EA4BE-0085-4ECF-976E-FE81947598A2}" srcOrd="2" destOrd="0" parTransId="{AC5A80AA-132B-4AEB-A4FF-24082D10CC9E}" sibTransId="{84DC4635-4A1D-4DDB-AC04-F4B6A6357B03}"/>
    <dgm:cxn modelId="{075CF207-5AF0-4AA4-8828-0102F865BA53}" type="presOf" srcId="{EBD7124A-0242-49B2-99B9-1B54DFA88484}" destId="{B1424713-CCAB-48E2-9C44-80E64CCB15C6}" srcOrd="0" destOrd="0" presId="urn:microsoft.com/office/officeart/2005/8/layout/hList1"/>
    <dgm:cxn modelId="{D90AC132-D526-421A-AEF6-176A68BC0361}" type="presOf" srcId="{BB7E9439-CAB8-4D4B-B12B-951E8259E0BE}" destId="{DBA2B959-C543-4DDE-A33B-4BF48DF3E557}" srcOrd="0" destOrd="1" presId="urn:microsoft.com/office/officeart/2005/8/layout/hList1"/>
    <dgm:cxn modelId="{C32D762D-8228-4C8A-B3E8-620E9884ADE7}" type="presOf" srcId="{77434F71-FDD7-4FE2-A7B9-78AD55D7ACE0}" destId="{3BB0F45E-764F-4004-8A34-7E69E374937C}" srcOrd="0" destOrd="3" presId="urn:microsoft.com/office/officeart/2005/8/layout/hList1"/>
    <dgm:cxn modelId="{F46E6C89-BE82-41DC-854B-B9F5A99A0E45}" srcId="{406EA4BE-0085-4ECF-976E-FE81947598A2}" destId="{78BD50C9-53D6-4C34-A65B-0E8A9C4F3480}" srcOrd="1" destOrd="0" parTransId="{96B32BD1-6BED-4905-89BD-8063A16CA036}" sibTransId="{6A7B8A71-D452-473D-9672-29C77777020F}"/>
    <dgm:cxn modelId="{6A22B2B0-370E-49C9-A6B9-B16FCAE38C26}" type="presOf" srcId="{BADA048B-5E46-4CCD-9BCA-F0022D164AD1}" destId="{B18984F0-F2AD-4D19-B84C-2B187FAE48CD}" srcOrd="0" destOrd="0" presId="urn:microsoft.com/office/officeart/2005/8/layout/hList1"/>
    <dgm:cxn modelId="{0114B92D-F0FC-42EB-BF0F-808EBCBC23D3}" type="presOf" srcId="{4176824A-7FB8-42E4-A70B-B3CC553E66A8}" destId="{4B9054D4-2460-40C1-A557-534DBAE10A36}" srcOrd="0" destOrd="0" presId="urn:microsoft.com/office/officeart/2005/8/layout/hList1"/>
    <dgm:cxn modelId="{03FCD62D-45E0-4E0E-BDE9-C24B60FB3BA6}" srcId="{4176824A-7FB8-42E4-A70B-B3CC553E66A8}" destId="{EFA19F49-0A0C-458C-B7E2-ED73A3F78E3D}" srcOrd="1" destOrd="0" parTransId="{6BE8C3E3-9850-457F-A0D2-C13DECC2E3BD}" sibTransId="{0B2A83BA-F17B-46EF-BF2F-E379C4C562A5}"/>
    <dgm:cxn modelId="{F9B54CEA-A19E-44C1-BE3E-45FF179EDB2E}" srcId="{D53A2449-6BB1-4373-A222-05F2F5904137}" destId="{1F7615EE-4A1B-4937-88A8-55B463ADBE39}" srcOrd="3" destOrd="0" parTransId="{9EFC45CC-764D-4E62-B262-03CE09384339}" sibTransId="{E7561496-87D7-4C5A-BE0F-4FCBFB60806F}"/>
    <dgm:cxn modelId="{1EFD84A0-3085-4A3E-ABB2-57B1296A05B3}" srcId="{4176824A-7FB8-42E4-A70B-B3CC553E66A8}" destId="{77434F71-FDD7-4FE2-A7B9-78AD55D7ACE0}" srcOrd="3" destOrd="0" parTransId="{584BB38F-969B-4884-8A72-8230900F247C}" sibTransId="{E7999651-6213-4131-90C0-BC04B27E6F97}"/>
    <dgm:cxn modelId="{312DEC6E-EF50-49C0-A125-ACA831E8F163}" type="presOf" srcId="{FEF211D9-7859-47A4-8C82-42D3542B843A}" destId="{B1424713-CCAB-48E2-9C44-80E64CCB15C6}" srcOrd="0" destOrd="1" presId="urn:microsoft.com/office/officeart/2005/8/layout/hList1"/>
    <dgm:cxn modelId="{917B690C-FED9-4449-9745-4C90FEBDA230}" srcId="{406EA4BE-0085-4ECF-976E-FE81947598A2}" destId="{A14D18AD-78FA-446C-96D9-3084D114BADD}" srcOrd="0" destOrd="0" parTransId="{7FE4D7B0-96A0-4160-AF79-E5C473F89542}" sibTransId="{D60FEA60-8DDC-4302-B3DA-6B03A7797DF3}"/>
    <dgm:cxn modelId="{FAC0F7F8-DE5F-4648-98E2-5B96485FE987}" srcId="{C6199227-841B-4DF8-8FFA-7C9055A4DED9}" destId="{D53A2449-6BB1-4373-A222-05F2F5904137}" srcOrd="1" destOrd="0" parTransId="{958A4600-0C7C-4BE0-A53F-97334859CD7B}" sibTransId="{C6993186-A647-4BFA-A727-D8B36E6DDA49}"/>
    <dgm:cxn modelId="{7048EC8C-4B0E-4096-8F40-A9026F10FE16}" srcId="{4176824A-7FB8-42E4-A70B-B3CC553E66A8}" destId="{C4559090-3FE8-4338-9AA1-47C96C9DA7BF}" srcOrd="0" destOrd="0" parTransId="{441F7C4F-3885-4811-9DFA-F092F338C0B9}" sibTransId="{CB7F1367-F106-440F-B691-69C4B472967B}"/>
    <dgm:cxn modelId="{F49ECF52-AD93-471E-974F-7BED2A769C02}" srcId="{D53A2449-6BB1-4373-A222-05F2F5904137}" destId="{EBD7124A-0242-49B2-99B9-1B54DFA88484}" srcOrd="0" destOrd="0" parTransId="{176923BD-B38D-4927-B5BB-F23080DD3105}" sibTransId="{24B4611D-9A80-470F-A62F-99842C5A8FB8}"/>
    <dgm:cxn modelId="{7B8436C5-EE9D-4E91-955D-784F8065AA4B}" type="presOf" srcId="{406EA4BE-0085-4ECF-976E-FE81947598A2}" destId="{F527BA2F-462D-4DB1-82D9-4A71707BE550}" srcOrd="0" destOrd="0" presId="urn:microsoft.com/office/officeart/2005/8/layout/hList1"/>
    <dgm:cxn modelId="{9E718058-A817-4805-8931-E70472E03911}" type="presOf" srcId="{C6199227-841B-4DF8-8FFA-7C9055A4DED9}" destId="{330ACE14-ACC6-45D1-9F8F-06253284FF69}" srcOrd="0" destOrd="0" presId="urn:microsoft.com/office/officeart/2005/8/layout/hList1"/>
    <dgm:cxn modelId="{09235DF6-E3F1-4F63-A485-A4C27DAEC901}" srcId="{BADA048B-5E46-4CCD-9BCA-F0022D164AD1}" destId="{BB7E9439-CAB8-4D4B-B12B-951E8259E0BE}" srcOrd="1" destOrd="0" parTransId="{7D0E7D51-384E-4B82-BF8D-A8F965B95346}" sibTransId="{18B1BA29-F392-498D-8181-A6973775D435}"/>
    <dgm:cxn modelId="{D9978BC8-CD87-4233-9107-1D0249B40326}" srcId="{C6199227-841B-4DF8-8FFA-7C9055A4DED9}" destId="{4176824A-7FB8-42E4-A70B-B3CC553E66A8}" srcOrd="3" destOrd="0" parTransId="{8E9F0518-D931-410D-98CA-2B7F5EB2BA37}" sibTransId="{41C5B320-C1A4-46F5-B188-41F3BB7A14AA}"/>
    <dgm:cxn modelId="{ED5FAC89-B7F7-4161-87BD-F565FEB49110}" type="presOf" srcId="{A14D18AD-78FA-446C-96D9-3084D114BADD}" destId="{F97AEC8E-1851-4CE9-992A-48F1E823A143}" srcOrd="0" destOrd="0" presId="urn:microsoft.com/office/officeart/2005/8/layout/hList1"/>
    <dgm:cxn modelId="{41B3F226-DEF0-4475-BDBE-563D6AD304D6}" type="presOf" srcId="{EFA19F49-0A0C-458C-B7E2-ED73A3F78E3D}" destId="{3BB0F45E-764F-4004-8A34-7E69E374937C}" srcOrd="0" destOrd="1" presId="urn:microsoft.com/office/officeart/2005/8/layout/hList1"/>
    <dgm:cxn modelId="{49B3835A-7F7F-4820-A831-4FCCCBA3BFA0}" srcId="{D53A2449-6BB1-4373-A222-05F2F5904137}" destId="{FEF211D9-7859-47A4-8C82-42D3542B843A}" srcOrd="1" destOrd="0" parTransId="{D962AE5C-08DE-4361-8573-23ED4B4D8FCB}" sibTransId="{AC053599-A94D-422E-ADFA-4FEBD66BD28D}"/>
    <dgm:cxn modelId="{1E6D4F3C-3829-4B47-BDB4-0625966EAA13}" type="presOf" srcId="{C4559090-3FE8-4338-9AA1-47C96C9DA7BF}" destId="{3BB0F45E-764F-4004-8A34-7E69E374937C}" srcOrd="0" destOrd="0" presId="urn:microsoft.com/office/officeart/2005/8/layout/hList1"/>
    <dgm:cxn modelId="{D866701C-9CB1-4BD3-BFBC-B8532C8C6CCE}" type="presOf" srcId="{D53A2449-6BB1-4373-A222-05F2F5904137}" destId="{77B465A8-31E3-4036-BE67-16396DD093AF}" srcOrd="0" destOrd="0" presId="urn:microsoft.com/office/officeart/2005/8/layout/hList1"/>
    <dgm:cxn modelId="{C820334F-4B4E-4A43-89DE-7B7E43754C49}" type="presParOf" srcId="{330ACE14-ACC6-45D1-9F8F-06253284FF69}" destId="{A3210437-9E33-4170-BFCC-54F0344AF99C}" srcOrd="0" destOrd="0" presId="urn:microsoft.com/office/officeart/2005/8/layout/hList1"/>
    <dgm:cxn modelId="{3BC97D13-FE6D-4A03-BBD2-9424DCA18CC9}" type="presParOf" srcId="{A3210437-9E33-4170-BFCC-54F0344AF99C}" destId="{B18984F0-F2AD-4D19-B84C-2B187FAE48CD}" srcOrd="0" destOrd="0" presId="urn:microsoft.com/office/officeart/2005/8/layout/hList1"/>
    <dgm:cxn modelId="{B66141FE-9779-40F5-9BDA-7476DCF1A06F}" type="presParOf" srcId="{A3210437-9E33-4170-BFCC-54F0344AF99C}" destId="{DBA2B959-C543-4DDE-A33B-4BF48DF3E557}" srcOrd="1" destOrd="0" presId="urn:microsoft.com/office/officeart/2005/8/layout/hList1"/>
    <dgm:cxn modelId="{C87FB326-A524-4977-880C-CA78ADFB69A2}" type="presParOf" srcId="{330ACE14-ACC6-45D1-9F8F-06253284FF69}" destId="{0AEEF745-969F-43BB-9CF7-96C67148FB7E}" srcOrd="1" destOrd="0" presId="urn:microsoft.com/office/officeart/2005/8/layout/hList1"/>
    <dgm:cxn modelId="{BCAF28BF-1326-4257-859D-1042F84AEBF7}" type="presParOf" srcId="{330ACE14-ACC6-45D1-9F8F-06253284FF69}" destId="{ACDCBB0A-1324-4DA4-B5C4-F2B10F6E7606}" srcOrd="2" destOrd="0" presId="urn:microsoft.com/office/officeart/2005/8/layout/hList1"/>
    <dgm:cxn modelId="{50297B72-11D3-49B4-A704-73C52247897C}" type="presParOf" srcId="{ACDCBB0A-1324-4DA4-B5C4-F2B10F6E7606}" destId="{77B465A8-31E3-4036-BE67-16396DD093AF}" srcOrd="0" destOrd="0" presId="urn:microsoft.com/office/officeart/2005/8/layout/hList1"/>
    <dgm:cxn modelId="{30C3C56B-A6F9-4E6A-BC45-F62E6C5530E5}" type="presParOf" srcId="{ACDCBB0A-1324-4DA4-B5C4-F2B10F6E7606}" destId="{B1424713-CCAB-48E2-9C44-80E64CCB15C6}" srcOrd="1" destOrd="0" presId="urn:microsoft.com/office/officeart/2005/8/layout/hList1"/>
    <dgm:cxn modelId="{D40B745B-86F0-4B18-AE5A-338F184F196A}" type="presParOf" srcId="{330ACE14-ACC6-45D1-9F8F-06253284FF69}" destId="{984271F6-A483-4008-A3C9-AF8EA5B3DACC}" srcOrd="3" destOrd="0" presId="urn:microsoft.com/office/officeart/2005/8/layout/hList1"/>
    <dgm:cxn modelId="{D3204B29-69AE-4D17-AEE9-04AC5DC0BDF2}" type="presParOf" srcId="{330ACE14-ACC6-45D1-9F8F-06253284FF69}" destId="{E071C85C-2281-45C9-983B-512A1BA8F932}" srcOrd="4" destOrd="0" presId="urn:microsoft.com/office/officeart/2005/8/layout/hList1"/>
    <dgm:cxn modelId="{B9A6C816-8DD9-42AF-8C26-CB3AB38C6CC1}" type="presParOf" srcId="{E071C85C-2281-45C9-983B-512A1BA8F932}" destId="{F527BA2F-462D-4DB1-82D9-4A71707BE550}" srcOrd="0" destOrd="0" presId="urn:microsoft.com/office/officeart/2005/8/layout/hList1"/>
    <dgm:cxn modelId="{89F46397-E616-45FE-9616-E52E00C7B79F}" type="presParOf" srcId="{E071C85C-2281-45C9-983B-512A1BA8F932}" destId="{F97AEC8E-1851-4CE9-992A-48F1E823A143}" srcOrd="1" destOrd="0" presId="urn:microsoft.com/office/officeart/2005/8/layout/hList1"/>
    <dgm:cxn modelId="{D860E719-A791-407A-92FF-511F5951FAAC}" type="presParOf" srcId="{330ACE14-ACC6-45D1-9F8F-06253284FF69}" destId="{5671143B-8FA2-4D38-85EB-18CCFAEAB770}" srcOrd="5" destOrd="0" presId="urn:microsoft.com/office/officeart/2005/8/layout/hList1"/>
    <dgm:cxn modelId="{76CBCE33-4CDB-47E6-93F1-4868D0BE1CA6}" type="presParOf" srcId="{330ACE14-ACC6-45D1-9F8F-06253284FF69}" destId="{50096F2D-28F8-41D8-86D5-C0174E28BA91}" srcOrd="6" destOrd="0" presId="urn:microsoft.com/office/officeart/2005/8/layout/hList1"/>
    <dgm:cxn modelId="{B1B43341-8CF0-42AC-BF12-6A5F26328162}" type="presParOf" srcId="{50096F2D-28F8-41D8-86D5-C0174E28BA91}" destId="{4B9054D4-2460-40C1-A557-534DBAE10A36}" srcOrd="0" destOrd="0" presId="urn:microsoft.com/office/officeart/2005/8/layout/hList1"/>
    <dgm:cxn modelId="{1CE94342-97FE-4139-AB77-4CF7549352FC}" type="presParOf" srcId="{50096F2D-28F8-41D8-86D5-C0174E28BA91}" destId="{3BB0F45E-764F-4004-8A34-7E69E374937C}" srcOrd="1" destOrd="0" presId="urn:microsoft.com/office/officeart/2005/8/layout/hList1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ABB9776-4E78-4790-998E-3C7DA3CD4CAE}">
      <dsp:nvSpPr>
        <dsp:cNvPr id="0" name=""/>
        <dsp:cNvSpPr/>
      </dsp:nvSpPr>
      <dsp:spPr>
        <a:xfrm>
          <a:off x="3555345" y="1245418"/>
          <a:ext cx="2536725" cy="126836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shade val="8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shade val="8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shade val="8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3500" b="1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دسته بندی مدل ها</a:t>
          </a:r>
          <a:endParaRPr lang="en-US" sz="3500" b="1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3592494" y="1282567"/>
        <a:ext cx="2462427" cy="1194064"/>
      </dsp:txXfrm>
    </dsp:sp>
    <dsp:sp modelId="{731BF207-1B2E-43F9-939B-ABD24B4345C3}">
      <dsp:nvSpPr>
        <dsp:cNvPr id="0" name=""/>
        <dsp:cNvSpPr/>
      </dsp:nvSpPr>
      <dsp:spPr>
        <a:xfrm rot="12942401">
          <a:off x="2423202" y="1484579"/>
          <a:ext cx="1249594" cy="60732"/>
        </a:xfrm>
        <a:custGeom>
          <a:avLst/>
          <a:gdLst/>
          <a:ahLst/>
          <a:cxnLst/>
          <a:rect l="0" t="0" r="0" b="0"/>
          <a:pathLst>
            <a:path>
              <a:moveTo>
                <a:pt x="0" y="30366"/>
              </a:moveTo>
              <a:lnTo>
                <a:pt x="1249594" y="30366"/>
              </a:lnTo>
            </a:path>
          </a:pathLst>
        </a:custGeom>
        <a:noFill/>
        <a:ln w="25400" cap="flat" cmpd="sng" algn="ctr">
          <a:solidFill>
            <a:schemeClr val="accent2">
              <a:tint val="99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3016760" y="1483705"/>
        <a:ext cx="62479" cy="62479"/>
      </dsp:txXfrm>
    </dsp:sp>
    <dsp:sp modelId="{38B63CF3-0586-4001-B4B6-41DED2DB3E23}">
      <dsp:nvSpPr>
        <dsp:cNvPr id="0" name=""/>
        <dsp:cNvSpPr/>
      </dsp:nvSpPr>
      <dsp:spPr>
        <a:xfrm>
          <a:off x="3929" y="516109"/>
          <a:ext cx="2536725" cy="126836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tint val="99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tint val="99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tint val="99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3500" b="1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دیدگاهی</a:t>
          </a:r>
          <a:endParaRPr lang="en-US" sz="3500" b="1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41078" y="553258"/>
        <a:ext cx="2462427" cy="1194064"/>
      </dsp:txXfrm>
    </dsp:sp>
    <dsp:sp modelId="{F58A418D-FBFA-4068-8EB1-AEC64B967E7C}">
      <dsp:nvSpPr>
        <dsp:cNvPr id="0" name=""/>
        <dsp:cNvSpPr/>
      </dsp:nvSpPr>
      <dsp:spPr>
        <a:xfrm rot="8657599">
          <a:off x="2423202" y="2213888"/>
          <a:ext cx="1249594" cy="60732"/>
        </a:xfrm>
        <a:custGeom>
          <a:avLst/>
          <a:gdLst/>
          <a:ahLst/>
          <a:cxnLst/>
          <a:rect l="0" t="0" r="0" b="0"/>
          <a:pathLst>
            <a:path>
              <a:moveTo>
                <a:pt x="0" y="30366"/>
              </a:moveTo>
              <a:lnTo>
                <a:pt x="1249594" y="30366"/>
              </a:lnTo>
            </a:path>
          </a:pathLst>
        </a:custGeom>
        <a:noFill/>
        <a:ln w="25400" cap="flat" cmpd="sng" algn="ctr">
          <a:solidFill>
            <a:schemeClr val="accent2">
              <a:tint val="99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700" tIns="0" rIns="12700" bIns="0" numCol="1" spcCol="1270" anchor="ctr" anchorCtr="0">
          <a:noAutofit/>
        </a:bodyPr>
        <a:lstStyle/>
        <a:p>
          <a:pPr lvl="0" algn="ctr" defTabSz="222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500" kern="1200"/>
        </a:p>
      </dsp:txBody>
      <dsp:txXfrm rot="10800000">
        <a:off x="3016760" y="2213014"/>
        <a:ext cx="62479" cy="62479"/>
      </dsp:txXfrm>
    </dsp:sp>
    <dsp:sp modelId="{D2E6459B-A4F4-48A4-88D8-C9471C346F90}">
      <dsp:nvSpPr>
        <dsp:cNvPr id="0" name=""/>
        <dsp:cNvSpPr/>
      </dsp:nvSpPr>
      <dsp:spPr>
        <a:xfrm>
          <a:off x="3929" y="1974727"/>
          <a:ext cx="2536725" cy="1268362"/>
        </a:xfrm>
        <a:prstGeom prst="roundRect">
          <a:avLst>
            <a:gd name="adj" fmla="val 10000"/>
          </a:avLst>
        </a:prstGeom>
        <a:gradFill rotWithShape="0">
          <a:gsLst>
            <a:gs pos="0">
              <a:schemeClr val="accent2">
                <a:tint val="99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tint val="99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tint val="99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2225" tIns="22225" rIns="22225" bIns="22225" numCol="1" spcCol="1270" anchor="ctr" anchorCtr="0">
          <a:noAutofit/>
        </a:bodyPr>
        <a:lstStyle/>
        <a:p>
          <a:pPr lvl="0" algn="ctr" defTabSz="155575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3500" b="1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فرایندی</a:t>
          </a:r>
          <a:endParaRPr lang="en-US" sz="3500" b="1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41078" y="2011876"/>
        <a:ext cx="2462427" cy="1194064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7540100-8F46-420A-90A8-FAB5A93AEF22}">
      <dsp:nvSpPr>
        <dsp:cNvPr id="0" name=""/>
        <dsp:cNvSpPr/>
      </dsp:nvSpPr>
      <dsp:spPr>
        <a:xfrm rot="16200000">
          <a:off x="2951353" y="-2595256"/>
          <a:ext cx="1015007" cy="6460512"/>
        </a:xfrm>
        <a:prstGeom prst="round2SameRect">
          <a:avLst/>
        </a:prstGeom>
        <a:solidFill>
          <a:schemeClr val="accent2">
            <a:alpha val="90000"/>
            <a:tint val="4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2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228600" lvl="1" indent="-228600" algn="r" defTabSz="10668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400" kern="1200" dirty="0" smtClean="0">
              <a:cs typeface="B Zar" pitchFamily="2" charset="-78"/>
            </a:rPr>
            <a:t>دسته بندی کاکابادسه و همکارانش (2003) بر اساس مرور رده بندی های دانش</a:t>
          </a:r>
          <a:endParaRPr lang="en-US" sz="2400" kern="1200" dirty="0">
            <a:cs typeface="B Zar" pitchFamily="2" charset="-78"/>
          </a:endParaRPr>
        </a:p>
      </dsp:txBody>
      <dsp:txXfrm rot="5400000">
        <a:off x="278150" y="177045"/>
        <a:ext cx="6410963" cy="915909"/>
      </dsp:txXfrm>
    </dsp:sp>
    <dsp:sp modelId="{F5B4C805-8F9D-4EFE-BA1C-434FDFEB61F6}">
      <dsp:nvSpPr>
        <dsp:cNvPr id="0" name=""/>
        <dsp:cNvSpPr/>
      </dsp:nvSpPr>
      <dsp:spPr>
        <a:xfrm>
          <a:off x="6689114" y="1240"/>
          <a:ext cx="1997684" cy="1268759"/>
        </a:xfrm>
        <a:prstGeom prst="roundRect">
          <a:avLst/>
        </a:prstGeom>
        <a:gradFill rotWithShape="0">
          <a:gsLst>
            <a:gs pos="0">
              <a:schemeClr val="accent2">
                <a:shade val="8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shade val="8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shade val="8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37160" tIns="68580" rIns="137160" bIns="6858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3600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دیدگاهی</a:t>
          </a:r>
          <a:endParaRPr lang="en-US" sz="36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6751050" y="63176"/>
        <a:ext cx="1873812" cy="1144887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7540100-8F46-420A-90A8-FAB5A93AEF22}">
      <dsp:nvSpPr>
        <dsp:cNvPr id="0" name=""/>
        <dsp:cNvSpPr/>
      </dsp:nvSpPr>
      <dsp:spPr>
        <a:xfrm rot="16200000">
          <a:off x="2951353" y="-2595256"/>
          <a:ext cx="1015007" cy="6460512"/>
        </a:xfrm>
        <a:prstGeom prst="round2SameRect">
          <a:avLst/>
        </a:prstGeom>
        <a:solidFill>
          <a:schemeClr val="accent2">
            <a:alpha val="90000"/>
            <a:tint val="4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2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228600" lvl="1" indent="-228600" algn="r" defTabSz="10668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400" b="1" kern="1200" dirty="0" smtClean="0">
              <a:cs typeface="B Zar" pitchFamily="2" charset="-78"/>
            </a:rPr>
            <a:t>گروه بندي از منظر نوع دانش (پنهان يا آَشكار) </a:t>
          </a:r>
          <a:r>
            <a:rPr lang="fa-IR" sz="2400" kern="1200" dirty="0" smtClean="0">
              <a:cs typeface="B Zar" pitchFamily="2" charset="-78"/>
            </a:rPr>
            <a:t>(چوي و لي 2003)</a:t>
          </a:r>
          <a:endParaRPr lang="en-US" sz="2400" kern="1200" dirty="0">
            <a:cs typeface="B Zar" pitchFamily="2" charset="-78"/>
          </a:endParaRPr>
        </a:p>
      </dsp:txBody>
      <dsp:txXfrm rot="5400000">
        <a:off x="278150" y="177045"/>
        <a:ext cx="6410963" cy="915909"/>
      </dsp:txXfrm>
    </dsp:sp>
    <dsp:sp modelId="{F5B4C805-8F9D-4EFE-BA1C-434FDFEB61F6}">
      <dsp:nvSpPr>
        <dsp:cNvPr id="0" name=""/>
        <dsp:cNvSpPr/>
      </dsp:nvSpPr>
      <dsp:spPr>
        <a:xfrm>
          <a:off x="6689114" y="1240"/>
          <a:ext cx="1997684" cy="1268759"/>
        </a:xfrm>
        <a:prstGeom prst="roundRect">
          <a:avLst/>
        </a:prstGeom>
        <a:gradFill rotWithShape="0">
          <a:gsLst>
            <a:gs pos="0">
              <a:schemeClr val="accent2">
                <a:shade val="8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shade val="8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shade val="8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37160" tIns="68580" rIns="137160" bIns="6858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3600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دیدگاهی</a:t>
          </a:r>
          <a:endParaRPr lang="en-US" sz="36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6751050" y="63176"/>
        <a:ext cx="1873812" cy="1144887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7540100-8F46-420A-90A8-FAB5A93AEF22}">
      <dsp:nvSpPr>
        <dsp:cNvPr id="0" name=""/>
        <dsp:cNvSpPr/>
      </dsp:nvSpPr>
      <dsp:spPr>
        <a:xfrm rot="16200000">
          <a:off x="2833102" y="-2629395"/>
          <a:ext cx="1015007" cy="6528791"/>
        </a:xfrm>
        <a:prstGeom prst="round2SameRect">
          <a:avLst/>
        </a:prstGeom>
        <a:solidFill>
          <a:schemeClr val="accent2">
            <a:alpha val="90000"/>
            <a:tint val="40000"/>
            <a:hueOff val="0"/>
            <a:satOff val="0"/>
            <a:lumOff val="0"/>
            <a:alphaOff val="0"/>
          </a:schemeClr>
        </a:solidFill>
        <a:ln w="9525" cap="flat" cmpd="sng" algn="ctr">
          <a:solidFill>
            <a:schemeClr val="accent2">
              <a:alpha val="90000"/>
              <a:tint val="40000"/>
              <a:hueOff val="0"/>
              <a:satOff val="0"/>
              <a:lumOff val="0"/>
              <a:alphaOff val="0"/>
            </a:schemeClr>
          </a:solidFill>
          <a:prstDash val="solid"/>
        </a:ln>
        <a:effectLst>
          <a:outerShdw blurRad="40000" dist="23000" dir="5400000" rotWithShape="0">
            <a:srgbClr val="000000">
              <a:alpha val="35000"/>
            </a:srgbClr>
          </a:outerShdw>
        </a:effectLst>
      </dsp:spPr>
      <dsp:style>
        <a:lnRef idx="1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/>
      </dsp:style>
      <dsp:txBody>
        <a:bodyPr spcFirstLastPara="0" vert="horz" wrap="square" lIns="247650" tIns="123825" rIns="247650" bIns="123825" numCol="1" spcCol="1270" anchor="ctr" anchorCtr="0">
          <a:noAutofit/>
        </a:bodyPr>
        <a:lstStyle/>
        <a:p>
          <a:pPr marL="228600" lvl="1" indent="-228600" algn="r" defTabSz="10668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400" kern="1200" dirty="0" smtClean="0">
              <a:cs typeface="B Zar" pitchFamily="2" charset="-78"/>
            </a:rPr>
            <a:t>دسته بندی کاکابادسه و همکارانش (2003) بر اساس مرور رده بندی های دانش</a:t>
          </a:r>
          <a:endParaRPr lang="en-US" sz="2400" kern="1200" dirty="0">
            <a:cs typeface="B Zar" pitchFamily="2" charset="-78"/>
          </a:endParaRPr>
        </a:p>
      </dsp:txBody>
      <dsp:txXfrm rot="5400000">
        <a:off x="125760" y="177045"/>
        <a:ext cx="6479242" cy="915909"/>
      </dsp:txXfrm>
    </dsp:sp>
    <dsp:sp modelId="{F5B4C805-8F9D-4EFE-BA1C-434FDFEB61F6}">
      <dsp:nvSpPr>
        <dsp:cNvPr id="0" name=""/>
        <dsp:cNvSpPr/>
      </dsp:nvSpPr>
      <dsp:spPr>
        <a:xfrm>
          <a:off x="6605001" y="620"/>
          <a:ext cx="1929387" cy="1268759"/>
        </a:xfrm>
        <a:prstGeom prst="roundRect">
          <a:avLst/>
        </a:prstGeom>
        <a:gradFill rotWithShape="0">
          <a:gsLst>
            <a:gs pos="0">
              <a:schemeClr val="accent2">
                <a:shade val="8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shade val="8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shade val="8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37160" tIns="68580" rIns="137160" bIns="68580" numCol="1" spcCol="1270" anchor="ctr" anchorCtr="0">
          <a:noAutofit/>
        </a:bodyPr>
        <a:lstStyle/>
        <a:p>
          <a:pPr lvl="0" algn="ctr" defTabSz="16002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3600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فرایندی</a:t>
          </a:r>
          <a:endParaRPr lang="en-US" sz="36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6666937" y="62556"/>
        <a:ext cx="1805515" cy="1144887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ADE12387-2431-4CEF-BE11-431C26D773C9}">
      <dsp:nvSpPr>
        <dsp:cNvPr id="0" name=""/>
        <dsp:cNvSpPr/>
      </dsp:nvSpPr>
      <dsp:spPr>
        <a:xfrm>
          <a:off x="1554479" y="50800"/>
          <a:ext cx="6217920" cy="648208"/>
        </a:xfrm>
        <a:prstGeom prst="roundRect">
          <a:avLst>
            <a:gd name="adj" fmla="val 10000"/>
          </a:avLst>
        </a:prstGeom>
        <a:solidFill>
          <a:schemeClr val="accent5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400" b="0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خلق و ایجاد دانش در داخل سازمان </a:t>
          </a:r>
          <a:endParaRPr lang="en-US" sz="2400" b="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2285521" y="69785"/>
        <a:ext cx="5467893" cy="610238"/>
      </dsp:txXfrm>
    </dsp:sp>
    <dsp:sp modelId="{9D481277-C3F6-4BD0-867D-F5D504A43245}">
      <dsp:nvSpPr>
        <dsp:cNvPr id="0" name=""/>
        <dsp:cNvSpPr/>
      </dsp:nvSpPr>
      <dsp:spPr>
        <a:xfrm>
          <a:off x="1033729" y="766064"/>
          <a:ext cx="6217920" cy="648208"/>
        </a:xfrm>
        <a:prstGeom prst="roundRect">
          <a:avLst>
            <a:gd name="adj" fmla="val 10000"/>
          </a:avLst>
        </a:prstGeom>
        <a:solidFill>
          <a:schemeClr val="accent5">
            <a:hueOff val="-3311292"/>
            <a:satOff val="13270"/>
            <a:lumOff val="2876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400" b="0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کسب دانش های ایجاد شده بیرونی    </a:t>
          </a:r>
          <a:endParaRPr lang="en-US" sz="2400" b="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1994800" y="785049"/>
        <a:ext cx="5237864" cy="610238"/>
      </dsp:txXfrm>
    </dsp:sp>
    <dsp:sp modelId="{EE4F6530-DA0E-4F59-AD66-4E030ACAEBA1}">
      <dsp:nvSpPr>
        <dsp:cNvPr id="0" name=""/>
        <dsp:cNvSpPr/>
      </dsp:nvSpPr>
      <dsp:spPr>
        <a:xfrm>
          <a:off x="520750" y="1532128"/>
          <a:ext cx="6217920" cy="648208"/>
        </a:xfrm>
        <a:prstGeom prst="roundRect">
          <a:avLst>
            <a:gd name="adj" fmla="val 10000"/>
          </a:avLst>
        </a:prstGeom>
        <a:solidFill>
          <a:schemeClr val="accent5">
            <a:hueOff val="-6622584"/>
            <a:satOff val="26541"/>
            <a:lumOff val="5752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400" b="0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تسهیم دانش در میان کارکنان</a:t>
          </a:r>
          <a:endParaRPr lang="en-US" sz="2400" b="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1474049" y="1551113"/>
        <a:ext cx="5245636" cy="610238"/>
      </dsp:txXfrm>
    </dsp:sp>
    <dsp:sp modelId="{D540AEED-EE04-4750-8AC1-F3B14E311C9F}">
      <dsp:nvSpPr>
        <dsp:cNvPr id="0" name=""/>
        <dsp:cNvSpPr/>
      </dsp:nvSpPr>
      <dsp:spPr>
        <a:xfrm>
          <a:off x="0" y="2298192"/>
          <a:ext cx="6217920" cy="648208"/>
        </a:xfrm>
        <a:prstGeom prst="roundRect">
          <a:avLst>
            <a:gd name="adj" fmla="val 10000"/>
          </a:avLst>
        </a:prstGeom>
        <a:solidFill>
          <a:schemeClr val="accent5">
            <a:hueOff val="-9933876"/>
            <a:satOff val="39811"/>
            <a:lumOff val="8628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r" defTabSz="10668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400" b="0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تبادل دانش در بین کارکنان و استفاده از آن در فعالیت ها</a:t>
          </a:r>
          <a:endParaRPr lang="en-US" sz="2400" b="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961071" y="2317177"/>
        <a:ext cx="5237864" cy="610238"/>
      </dsp:txXfrm>
    </dsp:sp>
    <dsp:sp modelId="{EE59D3AA-6775-4395-8E03-9D58911F89AF}">
      <dsp:nvSpPr>
        <dsp:cNvPr id="0" name=""/>
        <dsp:cNvSpPr/>
      </dsp:nvSpPr>
      <dsp:spPr>
        <a:xfrm>
          <a:off x="1554479" y="496468"/>
          <a:ext cx="421335" cy="421335"/>
        </a:xfrm>
        <a:prstGeom prst="downArrow">
          <a:avLst>
            <a:gd name="adj1" fmla="val 55000"/>
            <a:gd name="adj2" fmla="val 45000"/>
          </a:avLst>
        </a:prstGeom>
        <a:solidFill>
          <a:schemeClr val="accent5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5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130" tIns="24130" rIns="24130" bIns="2413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900" kern="1200"/>
        </a:p>
      </dsp:txBody>
      <dsp:txXfrm>
        <a:off x="1649279" y="496468"/>
        <a:ext cx="231735" cy="317055"/>
      </dsp:txXfrm>
    </dsp:sp>
    <dsp:sp modelId="{9EF1C080-7D84-448B-A29F-E131C005D1A9}">
      <dsp:nvSpPr>
        <dsp:cNvPr id="0" name=""/>
        <dsp:cNvSpPr/>
      </dsp:nvSpPr>
      <dsp:spPr>
        <a:xfrm>
          <a:off x="1033729" y="1262532"/>
          <a:ext cx="421335" cy="421335"/>
        </a:xfrm>
        <a:prstGeom prst="downArrow">
          <a:avLst>
            <a:gd name="adj1" fmla="val 55000"/>
            <a:gd name="adj2" fmla="val 45000"/>
          </a:avLst>
        </a:prstGeom>
        <a:solidFill>
          <a:schemeClr val="accent5">
            <a:tint val="40000"/>
            <a:alpha val="90000"/>
            <a:hueOff val="-5370241"/>
            <a:satOff val="24126"/>
            <a:lumOff val="1658"/>
            <a:alphaOff val="0"/>
          </a:schemeClr>
        </a:solidFill>
        <a:ln w="25400" cap="flat" cmpd="sng" algn="ctr">
          <a:solidFill>
            <a:schemeClr val="accent5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130" tIns="24130" rIns="24130" bIns="2413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900" kern="1200"/>
        </a:p>
      </dsp:txBody>
      <dsp:txXfrm>
        <a:off x="1128529" y="1262532"/>
        <a:ext cx="231735" cy="317055"/>
      </dsp:txXfrm>
    </dsp:sp>
    <dsp:sp modelId="{9B73E4D1-B1DA-4ADC-B6D8-46AF148ECF03}">
      <dsp:nvSpPr>
        <dsp:cNvPr id="0" name=""/>
        <dsp:cNvSpPr/>
      </dsp:nvSpPr>
      <dsp:spPr>
        <a:xfrm>
          <a:off x="520750" y="2028596"/>
          <a:ext cx="421335" cy="421335"/>
        </a:xfrm>
        <a:prstGeom prst="downArrow">
          <a:avLst>
            <a:gd name="adj1" fmla="val 55000"/>
            <a:gd name="adj2" fmla="val 45000"/>
          </a:avLst>
        </a:prstGeom>
        <a:solidFill>
          <a:schemeClr val="accent5">
            <a:tint val="40000"/>
            <a:alpha val="90000"/>
            <a:hueOff val="-10740482"/>
            <a:satOff val="48253"/>
            <a:lumOff val="3317"/>
            <a:alphaOff val="0"/>
          </a:schemeClr>
        </a:solidFill>
        <a:ln w="25400" cap="flat" cmpd="sng" algn="ctr">
          <a:solidFill>
            <a:schemeClr val="accent5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4130" tIns="24130" rIns="24130" bIns="24130" numCol="1" spcCol="1270" anchor="ctr" anchorCtr="0">
          <a:noAutofit/>
        </a:bodyPr>
        <a:lstStyle/>
        <a:p>
          <a:pPr lvl="0" algn="ctr" defTabSz="8445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1900" kern="1200"/>
        </a:p>
      </dsp:txBody>
      <dsp:txXfrm>
        <a:off x="615550" y="2028596"/>
        <a:ext cx="231735" cy="317055"/>
      </dsp:txXfrm>
    </dsp:sp>
  </dsp:spTree>
</dsp:drawing>
</file>

<file path=ppt/diagrams/drawing6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18984F0-F2AD-4D19-B84C-2B187FAE48CD}">
      <dsp:nvSpPr>
        <dsp:cNvPr id="0" name=""/>
        <dsp:cNvSpPr/>
      </dsp:nvSpPr>
      <dsp:spPr>
        <a:xfrm>
          <a:off x="3122" y="11034"/>
          <a:ext cx="1877727" cy="751090"/>
        </a:xfrm>
        <a:prstGeom prst="rect">
          <a:avLst/>
        </a:prstGeom>
        <a:solidFill>
          <a:schemeClr val="accent3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ارتقا و بازنگری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3122" y="11034"/>
        <a:ext cx="1877727" cy="751090"/>
      </dsp:txXfrm>
    </dsp:sp>
    <dsp:sp modelId="{DBA2B959-C543-4DDE-A33B-4BF48DF3E557}">
      <dsp:nvSpPr>
        <dsp:cNvPr id="0" name=""/>
        <dsp:cNvSpPr/>
      </dsp:nvSpPr>
      <dsp:spPr>
        <a:xfrm>
          <a:off x="3122" y="762125"/>
          <a:ext cx="1877727" cy="2503439"/>
        </a:xfrm>
        <a:prstGeom prst="rect">
          <a:avLst/>
        </a:prstGeom>
        <a:solidFill>
          <a:schemeClr val="accent3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ارزیابی دانش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تداوم دانش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3122" y="762125"/>
        <a:ext cx="1877727" cy="2503439"/>
      </dsp:txXfrm>
    </dsp:sp>
    <dsp:sp modelId="{77B465A8-31E3-4036-BE67-16396DD093AF}">
      <dsp:nvSpPr>
        <dsp:cNvPr id="0" name=""/>
        <dsp:cNvSpPr/>
      </dsp:nvSpPr>
      <dsp:spPr>
        <a:xfrm>
          <a:off x="2143731" y="11034"/>
          <a:ext cx="1877727" cy="751090"/>
        </a:xfrm>
        <a:prstGeom prst="rect">
          <a:avLst/>
        </a:prstGeom>
        <a:solidFill>
          <a:schemeClr val="accent3">
            <a:hueOff val="3750088"/>
            <a:satOff val="-5627"/>
            <a:lumOff val="-915"/>
            <a:alphaOff val="0"/>
          </a:schemeClr>
        </a:solidFill>
        <a:ln w="25400" cap="flat" cmpd="sng" algn="ctr">
          <a:solidFill>
            <a:schemeClr val="accent3">
              <a:hueOff val="3750088"/>
              <a:satOff val="-5627"/>
              <a:lumOff val="-91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کاربردهای دانش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2143731" y="11034"/>
        <a:ext cx="1877727" cy="751090"/>
      </dsp:txXfrm>
    </dsp:sp>
    <dsp:sp modelId="{B1424713-CCAB-48E2-9C44-80E64CCB15C6}">
      <dsp:nvSpPr>
        <dsp:cNvPr id="0" name=""/>
        <dsp:cNvSpPr/>
      </dsp:nvSpPr>
      <dsp:spPr>
        <a:xfrm>
          <a:off x="2143731" y="762125"/>
          <a:ext cx="1877727" cy="2503439"/>
        </a:xfrm>
        <a:prstGeom prst="rect">
          <a:avLst/>
        </a:prstGeom>
        <a:solidFill>
          <a:schemeClr val="accent3">
            <a:tint val="40000"/>
            <a:alpha val="90000"/>
            <a:hueOff val="3572285"/>
            <a:satOff val="-4598"/>
            <a:lumOff val="-358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3572285"/>
              <a:satOff val="-4598"/>
              <a:lumOff val="-358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دانش بنیادی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مخازن دانش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خدمات دانش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یادگیری و توسعه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2143731" y="762125"/>
        <a:ext cx="1877727" cy="2503439"/>
      </dsp:txXfrm>
    </dsp:sp>
    <dsp:sp modelId="{F527BA2F-462D-4DB1-82D9-4A71707BE550}">
      <dsp:nvSpPr>
        <dsp:cNvPr id="0" name=""/>
        <dsp:cNvSpPr/>
      </dsp:nvSpPr>
      <dsp:spPr>
        <a:xfrm>
          <a:off x="4284340" y="11034"/>
          <a:ext cx="1877727" cy="751090"/>
        </a:xfrm>
        <a:prstGeom prst="rect">
          <a:avLst/>
        </a:prstGeom>
        <a:solidFill>
          <a:schemeClr val="accent3">
            <a:hueOff val="7500176"/>
            <a:satOff val="-11253"/>
            <a:lumOff val="-1830"/>
            <a:alphaOff val="0"/>
          </a:schemeClr>
        </a:solidFill>
        <a:ln w="25400" cap="flat" cmpd="sng" algn="ctr">
          <a:solidFill>
            <a:schemeClr val="accent3">
              <a:hueOff val="7500176"/>
              <a:satOff val="-11253"/>
              <a:lumOff val="-183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مبانی دانش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4284340" y="11034"/>
        <a:ext cx="1877727" cy="751090"/>
      </dsp:txXfrm>
    </dsp:sp>
    <dsp:sp modelId="{F97AEC8E-1851-4CE9-992A-48F1E823A143}">
      <dsp:nvSpPr>
        <dsp:cNvPr id="0" name=""/>
        <dsp:cNvSpPr/>
      </dsp:nvSpPr>
      <dsp:spPr>
        <a:xfrm>
          <a:off x="4284340" y="762125"/>
          <a:ext cx="1877727" cy="2503439"/>
        </a:xfrm>
        <a:prstGeom prst="rect">
          <a:avLst/>
        </a:prstGeom>
        <a:solidFill>
          <a:schemeClr val="accent3">
            <a:tint val="40000"/>
            <a:alpha val="90000"/>
            <a:hueOff val="7144569"/>
            <a:satOff val="-9195"/>
            <a:lumOff val="-717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7144569"/>
              <a:satOff val="-9195"/>
              <a:lumOff val="-717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مدیریت منابع انسانی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سیستم های دانش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4284340" y="762125"/>
        <a:ext cx="1877727" cy="2503439"/>
      </dsp:txXfrm>
    </dsp:sp>
    <dsp:sp modelId="{4B9054D4-2460-40C1-A557-534DBAE10A36}">
      <dsp:nvSpPr>
        <dsp:cNvPr id="0" name=""/>
        <dsp:cNvSpPr/>
      </dsp:nvSpPr>
      <dsp:spPr>
        <a:xfrm>
          <a:off x="6424949" y="11034"/>
          <a:ext cx="1877727" cy="751090"/>
        </a:xfrm>
        <a:prstGeom prst="rect">
          <a:avLst/>
        </a:prstGeom>
        <a:solidFill>
          <a:schemeClr val="accent3">
            <a:hueOff val="11250264"/>
            <a:satOff val="-16880"/>
            <a:lumOff val="-2745"/>
            <a:alphaOff val="0"/>
          </a:schemeClr>
        </a:solidFill>
        <a:ln w="25400" cap="flat" cmpd="sng" algn="ctr">
          <a:solidFill>
            <a:schemeClr val="accent3">
              <a:hueOff val="11250264"/>
              <a:satOff val="-16880"/>
              <a:lumOff val="-274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2240" tIns="81280" rIns="142240" bIns="81280" numCol="1" spcCol="1270" anchor="ctr" anchorCtr="0">
          <a:noAutofit/>
        </a:bodyPr>
        <a:lstStyle/>
        <a:p>
          <a:pPr lvl="0" algn="ctr" defTabSz="889000" rtl="1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تاثیرات سازمانی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6424949" y="11034"/>
        <a:ext cx="1877727" cy="751090"/>
      </dsp:txXfrm>
    </dsp:sp>
    <dsp:sp modelId="{3BB0F45E-764F-4004-8A34-7E69E374937C}">
      <dsp:nvSpPr>
        <dsp:cNvPr id="0" name=""/>
        <dsp:cNvSpPr/>
      </dsp:nvSpPr>
      <dsp:spPr>
        <a:xfrm>
          <a:off x="6424949" y="762125"/>
          <a:ext cx="1877727" cy="2503439"/>
        </a:xfrm>
        <a:prstGeom prst="rect">
          <a:avLst/>
        </a:prstGeom>
        <a:solidFill>
          <a:schemeClr val="accent3">
            <a:tint val="40000"/>
            <a:alpha val="90000"/>
            <a:hueOff val="10716854"/>
            <a:satOff val="-13793"/>
            <a:lumOff val="-1075"/>
            <a:alphaOff val="0"/>
          </a:schemeClr>
        </a:solidFill>
        <a:ln w="25400" cap="flat" cmpd="sng" algn="ctr">
          <a:solidFill>
            <a:schemeClr val="accent3">
              <a:tint val="40000"/>
              <a:alpha val="90000"/>
              <a:hueOff val="10716854"/>
              <a:satOff val="-13793"/>
              <a:lumOff val="-1075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42240" bIns="160020" numCol="1" spcCol="1270" anchor="t" anchorCtr="0">
          <a:noAutofit/>
        </a:bodyPr>
        <a:lstStyle/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زمینه سازمانی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دانش استراتژیک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dirty="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رهبری دانش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  <a:p>
          <a:pPr marL="228600" lvl="1" indent="-228600" algn="ctr" defTabSz="889000" rtl="1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fa-IR" sz="2000" kern="1200" smtClean="0">
              <a:solidFill>
                <a:schemeClr val="tx1">
                  <a:lumMod val="95000"/>
                  <a:lumOff val="5000"/>
                </a:schemeClr>
              </a:solidFill>
              <a:cs typeface="B Zar" pitchFamily="2" charset="-78"/>
            </a:rPr>
            <a:t>فرهنگ دانش</a:t>
          </a:r>
          <a:endParaRPr lang="en-US" sz="2000" kern="1200" dirty="0">
            <a:solidFill>
              <a:schemeClr val="tx1">
                <a:lumMod val="95000"/>
                <a:lumOff val="5000"/>
              </a:schemeClr>
            </a:solidFill>
            <a:cs typeface="B Zar" pitchFamily="2" charset="-78"/>
          </a:endParaRPr>
        </a:p>
      </dsp:txBody>
      <dsp:txXfrm>
        <a:off x="6424949" y="762125"/>
        <a:ext cx="1877727" cy="250343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2">
  <dgm:title val=""/>
  <dgm:desc val=""/>
  <dgm:catLst>
    <dgm:cat type="hierarchy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</dgm:ptLst>
      <dgm:cxnLst>
        <dgm:cxn modelId="2" srcId="0" destId="1" srcOrd="0" destOrd="0"/>
        <dgm:cxn modelId="13" srcId="1" destId="11" srcOrd="0" destOrd="0"/>
        <dgm:cxn modelId="14" srcId="1" destId="1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</dgm:ptLst>
      <dgm:cxnLst>
        <dgm:cxn modelId="4" srcId="0" destId="1" srcOrd="0" destOrd="0"/>
        <dgm:cxn modelId="5" srcId="1" destId="2" srcOrd="0" destOrd="0"/>
        <dgm:cxn modelId="6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 val="exact"/>
    </dgm:varLst>
    <dgm:choose name="Name0">
      <dgm:if name="Name1" func="var" arg="dir" op="equ" val="norm">
        <dgm:alg type="hierChild">
          <dgm:param type="linDir" val="fromT"/>
          <dgm:param type="chAlign" val="l"/>
        </dgm:alg>
      </dgm:if>
      <dgm:else name="Name2">
        <dgm:alg type="hierChild">
          <dgm:param type="linDir" val="fromT"/>
          <dgm:param type="ch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des" ptType="node" refType="h"/>
      <dgm:constr type="w" for="des" ptType="node" refType="h" refFor="des" refPtType="node" fact="2"/>
      <dgm:constr type="sibSp" refType="h" refFor="des" refPtType="node" op="equ" fact="0.15"/>
      <dgm:constr type="sibSp" for="des" forName="level2hierChild" refType="h" refFor="des" refPtType="node" op="equ" fact="0.15"/>
      <dgm:constr type="sibSp" for="des" forName="level3hierChild" refType="h" refFor="des" refPtType="node" op="equ" fact="0.15"/>
      <dgm:constr type="sp" for="des" forName="root1" refType="w" refFor="des" refPtType="node" fact="0.4"/>
      <dgm:constr type="sp" for="des" forName="root2" refType="sp" refFor="des" refForName="root1" op="equ"/>
      <dgm:constr type="primFontSz" for="des" ptType="node" op="equ" val="65"/>
      <dgm:constr type="primFontSz" for="des" forName="connTx" op="equ" val="55"/>
      <dgm:constr type="primFontSz" for="des" forName="connTx" refType="primFontSz" refFor="des" refPtType="node" op="lte" fact="0.8"/>
    </dgm:constrLst>
    <dgm:ruleLst/>
    <dgm:forEach name="Name3" axis="ch">
      <dgm:forEach name="Name4" axis="self" ptType="node">
        <dgm:layoutNode name="root1">
          <dgm:choose name="Name5">
            <dgm:if name="Name6" func="var" arg="dir" op="equ" val="norm">
              <dgm:alg type="hierRoot">
                <dgm:param type="hierAlign" val="lCtrCh"/>
              </dgm:alg>
            </dgm:if>
            <dgm:else name="Name7">
              <dgm:alg type="hierRoot">
                <dgm:param type="hierAlign" val="rCtrCh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/>
          <dgm:ruleLst/>
          <dgm:layoutNode name="LevelOneTextNode" styleLbl="node0">
            <dgm:varLst>
              <dgm:chPref val="3"/>
            </dgm:varLst>
            <dgm:alg type="tx"/>
            <dgm:shape xmlns:r="http://schemas.openxmlformats.org/officeDocument/2006/relationships" type="roundRect" r:blip="">
              <dgm:adjLst>
                <dgm:adj idx="1" val="0.1"/>
              </dgm:adjLst>
            </dgm:shape>
            <dgm:presOf axis="self"/>
            <dgm:constrLst>
              <dgm:constr type="tMarg" refType="primFontSz" fact="0.05"/>
              <dgm:constr type="bMarg" refType="primFontSz" fact="0.05"/>
              <dgm:constr type="lMarg" refType="primFontSz" fact="0.05"/>
              <dgm:constr type="rMarg" refType="primFontSz" fact="0.05"/>
            </dgm:constrLst>
            <dgm:ruleLst>
              <dgm:rule type="primFontSz" val="5" fact="NaN" max="NaN"/>
            </dgm:ruleLst>
          </dgm:layoutNode>
          <dgm:layoutNode name="level2hierChild">
            <dgm:choose name="Name8">
              <dgm:if name="Name9" func="var" arg="dir" op="equ" val="norm">
                <dgm:alg type="hierChild">
                  <dgm:param type="linDir" val="fromT"/>
                  <dgm:param type="chAlign" val="l"/>
                </dgm:alg>
              </dgm:if>
              <dgm:else name="Name10">
                <dgm:alg type="hierChild">
                  <dgm:param type="linDir" val="fromT"/>
                  <dgm:param type="chAlign" val="r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eat" axis="ch">
              <dgm:forEach name="Name11" axis="self" ptType="parTrans" cnt="1">
                <dgm:layoutNode name="conn2-1">
                  <dgm:choose name="Name12">
                    <dgm:if name="Name13" func="var" arg="dir" op="equ" val="norm">
                      <dgm:alg type="conn">
                        <dgm:param type="dim" val="1D"/>
                        <dgm:param type="begPts" val="midR"/>
                        <dgm:param type="endPts" val="midL"/>
                        <dgm:param type="endSty" val="noArr"/>
                      </dgm:alg>
                    </dgm:if>
                    <dgm:else name="Name14">
                      <dgm:alg type="conn">
                        <dgm:param type="dim" val="1D"/>
                        <dgm:param type="begPts" val="midL"/>
                        <dgm:param type="endPts" val="midR"/>
                        <dgm:param type="endSty" val="noAr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w" val="1"/>
                    <dgm:constr type="h" val="5"/>
                    <dgm:constr type="connDist"/>
                    <dgm:constr type="begPad"/>
                    <dgm:constr type="endPad"/>
                    <dgm:constr type="userA" for="ch" refType="connDist"/>
                  </dgm:constrLst>
                  <dgm:ruleLst/>
                  <dgm:layoutNode name="connTx">
                    <dgm:alg type="tx">
                      <dgm:param type="autoTxRot" val="grav"/>
                    </dgm:alg>
                    <dgm:shape xmlns:r="http://schemas.openxmlformats.org/officeDocument/2006/relationships" type="rect" r:blip="" hideGeom="1">
                      <dgm:adjLst/>
                    </dgm:shape>
                    <dgm:presOf axis="self"/>
                    <dgm:constrLst>
                      <dgm:constr type="userA"/>
                      <dgm:constr type="w" refType="userA" fact="0.05"/>
                      <dgm:constr type="h" refType="userA" fact="0.05"/>
                      <dgm:constr type="lMarg" val="1"/>
                      <dgm:constr type="rMarg" val="1"/>
                      <dgm:constr type="tMarg"/>
                      <dgm:constr type="bMarg"/>
                    </dgm:constrLst>
                    <dgm:ruleLst>
                      <dgm:rule type="h" val="NaN" fact="0.25" max="NaN"/>
                      <dgm:rule type="w" val="NaN" fact="0.8" max="NaN"/>
                      <dgm:rule type="primFontSz" val="5" fact="NaN" max="NaN"/>
                    </dgm:ruleLst>
                  </dgm:layoutNode>
                </dgm:layoutNode>
              </dgm:forEach>
              <dgm:forEach name="Name15" axis="self" ptType="node">
                <dgm:layoutNode name="root2">
                  <dgm:choose name="Name16">
                    <dgm:if name="Name17" func="var" arg="dir" op="equ" val="norm">
                      <dgm:alg type="hierRoot">
                        <dgm:param type="hierAlign" val="lCtrCh"/>
                      </dgm:alg>
                    </dgm:if>
                    <dgm:else name="Name18">
                      <dgm:alg type="hierRoot">
                        <dgm:param type="hierAlign" val="rCtrCh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layoutNode name="LevelTwoTextNode">
                    <dgm:varLst>
                      <dgm:chPref val="3"/>
                    </dgm:varLst>
                    <dgm:alg type="tx"/>
                    <dgm:shape xmlns:r="http://schemas.openxmlformats.org/officeDocument/2006/relationships" type="roundRect" r:blip="">
                      <dgm:adjLst>
                        <dgm:adj idx="1" val="0.1"/>
                      </dgm:adjLst>
                    </dgm:shape>
                    <dgm:presOf axis="self"/>
                    <dgm:constrLst>
                      <dgm:constr type="tMarg" refType="primFontSz" fact="0.05"/>
                      <dgm:constr type="bMarg" refType="primFontSz" fact="0.05"/>
                      <dgm:constr type="lMarg" refType="primFontSz" fact="0.05"/>
                      <dgm:constr type="r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level3hierChild">
                    <dgm:choose name="Name19">
                      <dgm:if name="Name20" func="var" arg="dir" op="equ" val="norm">
                        <dgm:alg type="hierChild">
                          <dgm:param type="linDir" val="fromT"/>
                          <dgm:param type="chAlign" val="l"/>
                        </dgm:alg>
                      </dgm:if>
                      <dgm:else name="Name21">
                        <dgm:alg type="hierChild">
                          <dgm:param type="linDir" val="fromT"/>
                          <dgm:param type="chAlign" val="r"/>
                        </dgm:alg>
                      </dgm:else>
                    </dgm:choose>
                    <dgm:shape xmlns:r="http://schemas.openxmlformats.org/officeDocument/2006/relationships" r:blip="">
                      <dgm:adjLst/>
                    </dgm:shape>
                    <dgm:presOf/>
                    <dgm:constrLst/>
                    <dgm:ruleLst/>
                    <dgm:forEach name="Name22" ref="repeat"/>
                  </dgm:layoutNode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vList5">
  <dgm:title val=""/>
  <dgm:desc val=""/>
  <dgm:catLst>
    <dgm:cat type="list" pri="15000"/>
    <dgm:cat type="convert" pri="2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>
          <dgm:param type="linDir" val="fromT"/>
          <dgm:param type="nodeHorzAlign" val="l"/>
        </dgm:alg>
      </dgm:if>
      <dgm:else name="Name3">
        <dgm:alg type="lin">
          <dgm:param type="linDir" val="fromT"/>
          <dgm:param type="nodeHorzAlign" val="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linNode" refType="h"/>
      <dgm:constr type="w" for="ch" forName="linNode" refType="w"/>
      <dgm:constr type="h" for="ch" forName="sp" refType="h" fact="0.05"/>
      <dgm:constr type="primFontSz" for="des" forName="parentText" op="equ" val="65"/>
      <dgm:constr type="secFontSz" for="des" forName="descendantText" op="equ"/>
    </dgm:constrLst>
    <dgm:ruleLst/>
    <dgm:forEach name="Name4" axis="ch" ptType="node">
      <dgm:layoutNode name="linNode">
        <dgm:choose name="Name5">
          <dgm:if name="Name6" func="var" arg="dir" op="equ" val="norm">
            <dgm:alg type="lin">
              <dgm:param type="linDir" val="fromL"/>
            </dgm:alg>
          </dgm:if>
          <dgm:else name="Name7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onstrLst>
          <dgm:constr type="w" for="ch" forName="parentText" refType="w" fact="0.36"/>
          <dgm:constr type="w" for="ch" forName="descendantText" refType="w" fact="0.64"/>
          <dgm:constr type="h" for="ch" forName="parentText" refType="h"/>
          <dgm:constr type="h" for="ch" forName="descendantText" refType="h" refFor="ch" refForName="parentText" fact="0.8"/>
        </dgm:constrLst>
        <dgm:ruleLst/>
        <dgm:layoutNode name="parentText">
          <dgm:varLst>
            <dgm:chMax val="1"/>
            <dgm:bulletEnabled val="1"/>
          </dgm:varLst>
          <dgm:alg type="tx"/>
          <dgm:shape xmlns:r="http://schemas.openxmlformats.org/officeDocument/2006/relationships" type="roundRect" r:blip="" zOrderOff="3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choose name="Name8">
          <dgm:if name="Name9" axis="ch" ptType="node" func="cnt" op="gte" val="1">
            <dgm:layoutNode name="descendantText" styleLbl="alignAccFollowNode1">
              <dgm:varLst>
                <dgm:bulletEnabled val="1"/>
              </dgm:varLst>
              <dgm:alg type="tx">
                <dgm:param type="stBulletLvl" val="1"/>
                <dgm:param type="txAnchorVertCh" val="mid"/>
              </dgm:alg>
              <dgm:choose name="Name10">
                <dgm:if name="Name11" func="var" arg="dir" op="equ" val="norm">
                  <dgm:shape xmlns:r="http://schemas.openxmlformats.org/officeDocument/2006/relationships" rot="90" type="round2SameRect" r:blip="">
                    <dgm:adjLst/>
                  </dgm:shape>
                </dgm:if>
                <dgm:else name="Name12">
                  <dgm:shape xmlns:r="http://schemas.openxmlformats.org/officeDocument/2006/relationships" rot="-90" type="round2SameRect" r:blip="">
                    <dgm:adjLst/>
                  </dgm:shape>
                </dgm:else>
              </dgm:choose>
              <dgm:presOf axis="des" ptType="node"/>
              <dgm:constrLst>
                <dgm:constr type="secFontSz" val="65"/>
                <dgm:constr type="primFontSz" refType="secFontSz"/>
                <dgm:constr type="lMarg" refType="secFontSz" fact="0.3"/>
                <dgm:constr type="rMarg" refType="secFontSz" fact="0.3"/>
                <dgm:constr type="tMarg" refType="secFontSz" fact="0.15"/>
                <dgm:constr type="bMarg" refType="secFontSz" fact="0.15"/>
              </dgm:constrLst>
              <dgm:ruleLst>
                <dgm:rule type="secFontSz" val="5" fact="NaN" max="NaN"/>
              </dgm:ruleLst>
            </dgm:layoutNode>
          </dgm:if>
          <dgm:else name="Name13"/>
        </dgm:choose>
      </dgm:layoutNode>
      <dgm:forEach name="Name14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vProcess5">
  <dgm:title val=""/>
  <dgm:desc val=""/>
  <dgm:catLst>
    <dgm:cat type="process" pri="14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</dgm:cxnLst>
      <dgm:bg/>
      <dgm:whole/>
    </dgm:dataModel>
  </dgm:clrData>
  <dgm:layoutNode name="outerComposite">
    <dgm:varLst>
      <dgm:chMax val="5"/>
      <dgm:dir/>
      <dgm:resizeHandles val="exact"/>
    </dgm:varLst>
    <dgm:alg type="composite"/>
    <dgm:shape xmlns:r="http://schemas.openxmlformats.org/officeDocument/2006/relationships" r:blip="">
      <dgm:adjLst/>
    </dgm:shape>
    <dgm:presOf/>
    <dgm:choose name="Name0">
      <dgm:if name="Name1" func="var" arg="dir" op="equ" val="norm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l" for="ch" forName="TwoNodes_1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r" for="ch" forName="TwoNodes_2" refType="w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r" for="ch" forName="TwoConn_1-2" refType="r" refFor="ch" refForName="TwoNodes_1"/>
          <dgm:constr type="r" for="ch" forName="TwoNodes_1_text" refType="l" refFor="ch" refForName="TwoConn_1-2"/>
          <dgm:constr type="rOff" for="ch" forName="TwoNodes_1_text" refType="w" refFor="ch" refForName="TwoConn_1-2" fact="-0.5"/>
          <dgm:constr type="t" for="ch" forName="TwoNodes_1_text" refType="t" refFor="ch" refForName="TwoNodes_1"/>
          <dgm:constr type="b" for="ch" forName="TwoNodes_1_text" refType="b" refFor="ch" refForName="TwoNodes_1"/>
          <dgm:constr type="l" for="ch" forName="TwoNodes_1_text" refType="l" refFor="ch" refForName="TwoNodes_1"/>
          <dgm:constr type="r" for="ch" forName="TwoNodes_2_text" refType="l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l" for="ch" forName="TwoNodes_2_text" refType="l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l" for="ch" forName="ThreeNodes_1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r" for="ch" forName="ThreeNodes_3" refType="w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r" for="ch" forName="ThreeConn_1-2" refType="r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r" for="ch" forName="ThreeConn_2-3" refType="r" refFor="ch" refForName="ThreeNodes_2"/>
          <dgm:constr type="r" for="ch" forName="ThreeNodes_1_text" refType="l" refFor="ch" refForName="ThreeConn_1-2"/>
          <dgm:constr type="rOff" for="ch" forName="ThreeNodes_1_text" refType="w" refFor="ch" refForName="ThreeConn_1-2" fact="-0.57"/>
          <dgm:constr type="t" for="ch" forName="ThreeNodes_1_text" refType="t" refFor="ch" refForName="ThreeNodes_1"/>
          <dgm:constr type="b" for="ch" forName="ThreeNodes_1_text" refType="b" refFor="ch" refForName="ThreeNodes_1"/>
          <dgm:constr type="l" for="ch" forName="ThreeNodes_1_text" refType="l" refFor="ch" refForName="ThreeNodes_1"/>
          <dgm:constr type="r" for="ch" forName="ThreeNodes_2_text" refType="l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l" for="ch" forName="ThreeNodes_2_text" refType="l" refFor="ch" refForName="ThreeNodes_2"/>
          <dgm:constr type="r" for="ch" forName="ThreeNodes_3_text" refType="l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l" for="ch" forName="ThreeNodes_3_text" refType="l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l" for="ch" forName="FourNodes_1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467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533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r" for="ch" forName="FourNodes_4" refType="w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r" for="ch" forName="FourConn_1-2" refType="r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r" for="ch" forName="FourConn_2-3" refType="r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r" for="ch" forName="FourConn_3-4" refType="r" refFor="ch" refForName="FourNodes_3"/>
          <dgm:constr type="r" for="ch" forName="FourNodes_1_text" refType="l" refFor="ch" refForName="FourConn_1-2"/>
          <dgm:constr type="rOff" for="ch" forName="FourNodes_1_text" refType="w" refFor="ch" refForName="FourConn_1-2" fact="-0.7"/>
          <dgm:constr type="t" for="ch" forName="FourNodes_1_text" refType="t" refFor="ch" refForName="FourNodes_1"/>
          <dgm:constr type="b" for="ch" forName="FourNodes_1_text" refType="b" refFor="ch" refForName="FourNodes_1"/>
          <dgm:constr type="l" for="ch" forName="FourNodes_1_text" refType="l" refFor="ch" refForName="FourNodes_1"/>
          <dgm:constr type="r" for="ch" forName="FourNodes_2_text" refType="l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l" for="ch" forName="FourNodes_2_text" refType="l" refFor="ch" refForName="FourNodes_2"/>
          <dgm:constr type="r" for="ch" forName="FourNodes_3_text" refType="l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l" for="ch" forName="FourNodes_3_text" refType="l" refFor="ch" refForName="FourNodes_3"/>
          <dgm:constr type="r" for="ch" forName="FourNodes_4_text" refType="l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l" for="ch" forName="FourNodes_4_text" refType="l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l" for="ch" forName="FiveNodes_1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442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557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r" for="ch" forName="FiveNodes_5" refType="w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r" for="ch" forName="FiveConn_1-2" refType="r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r" for="ch" forName="FiveConn_2-3" refType="r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r" for="ch" forName="FiveConn_3-4" refType="r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r" for="ch" forName="FiveConn_4-5" refType="r" refFor="ch" refForName="FiveNodes_4"/>
          <dgm:constr type="r" for="ch" forName="FiveNodes_1_text" refType="l" refFor="ch" refForName="FiveConn_1-2"/>
          <dgm:constr type="rOff" for="ch" forName="FiveNodes_1_text" refType="w" refFor="ch" refForName="FiveConn_1-2" fact="-0.75"/>
          <dgm:constr type="t" for="ch" forName="FiveNodes_1_text" refType="t" refFor="ch" refForName="FiveNodes_1"/>
          <dgm:constr type="b" for="ch" forName="FiveNodes_1_text" refType="b" refFor="ch" refForName="FiveNodes_1"/>
          <dgm:constr type="l" for="ch" forName="FiveNodes_1_text" refType="l" refFor="ch" refForName="FiveNodes_1"/>
          <dgm:constr type="r" for="ch" forName="FiveNodes_2_text" refType="l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l" for="ch" forName="FiveNodes_2_text" refType="l" refFor="ch" refForName="FiveNodes_2"/>
          <dgm:constr type="r" for="ch" forName="FiveNodes_3_text" refType="l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l" for="ch" forName="FiveNodes_3_text" refType="l" refFor="ch" refForName="FiveNodes_3"/>
          <dgm:constr type="r" for="ch" forName="FiveNodes_4_text" refType="l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l" for="ch" forName="FiveNodes_4_text" refType="l" refFor="ch" refForName="FiveNodes_4"/>
          <dgm:constr type="r" for="ch" forName="FiveNodes_5_text" refType="l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l" for="ch" forName="FiveNodes_5_text" refType="l" refFor="ch" refForName="FiveNodes_5"/>
        </dgm:constrLst>
      </dgm:if>
      <dgm:else name="Name2">
        <dgm:constrLst>
          <dgm:constr type="primFontSz" for="ch" ptType="node" op="equ" val="65"/>
          <dgm:constr type="w" for="ch" forName="dummyMaxCanvas" refType="w"/>
          <dgm:constr type="h" for="ch" forName="dummyMaxCanvas" refType="h"/>
          <dgm:constr type="w" for="ch" forName="OneNode_1" refType="w"/>
          <dgm:constr type="h" for="ch" forName="OneNode_1" refType="h" fact="0.5"/>
          <dgm:constr type="ctrY" for="ch" forName="OneNode_1" refType="h" fact="0.5"/>
          <dgm:constr type="w" for="ch" forName="TwoNodes_1" refType="w" fact="0.85"/>
          <dgm:constr type="h" for="ch" forName="TwoNodes_1" refType="h" fact="0.45"/>
          <dgm:constr type="t" for="ch" forName="TwoNodes_1"/>
          <dgm:constr type="r" for="ch" forName="TwoNodes_1" refType="w"/>
          <dgm:constr type="w" for="ch" forName="TwoNodes_2" refType="w" fact="0.85"/>
          <dgm:constr type="h" for="ch" forName="TwoNodes_2" refType="h" fact="0.45"/>
          <dgm:constr type="b" for="ch" forName="TwoNodes_2" refType="h"/>
          <dgm:constr type="l" for="ch" forName="TwoNodes_2"/>
          <dgm:constr type="w" for="ch" forName="TwoConn_1-2" refType="h" refFor="ch" refForName="TwoNodes_1" fact="0.65"/>
          <dgm:constr type="h" for="ch" forName="TwoConn_1-2" refType="h" refFor="ch" refForName="TwoNodes_1" fact="0.65"/>
          <dgm:constr type="ctrY" for="ch" forName="TwoConn_1-2" refType="h" fact="0.5"/>
          <dgm:constr type="l" for="ch" forName="TwoConn_1-2" refType="l" refFor="ch" refForName="TwoNodes_1"/>
          <dgm:constr type="l" for="ch" forName="TwoNodes_1_text" refType="r" refFor="ch" refForName="TwoConn_1-2"/>
          <dgm:constr type="lOff" for="ch" forName="TwoNodes_1_text" refType="w" refFor="ch" refForName="TwoConn_1-2" fact="0.5"/>
          <dgm:constr type="t" for="ch" forName="TwoNodes_1_text" refType="t" refFor="ch" refForName="TwoNodes_1"/>
          <dgm:constr type="b" for="ch" forName="TwoNodes_1_text" refType="b" refFor="ch" refForName="TwoNodes_1"/>
          <dgm:constr type="r" for="ch" forName="TwoNodes_1_text" refType="r" refFor="ch" refForName="TwoNodes_1"/>
          <dgm:constr type="l" for="ch" forName="TwoNodes_2_text" refType="r" refFor="ch" refForName="TwoConn_1-2"/>
          <dgm:constr type="t" for="ch" forName="TwoNodes_2_text" refType="t" refFor="ch" refForName="TwoNodes_2"/>
          <dgm:constr type="b" for="ch" forName="TwoNodes_2_text" refType="b" refFor="ch" refForName="TwoNodes_2"/>
          <dgm:constr type="r" for="ch" forName="TwoNodes_2_text" refType="r" refFor="ch" refForName="TwoNodes_2"/>
          <dgm:constr type="w" for="ch" forName="ThreeNodes_1" refType="w" fact="0.85"/>
          <dgm:constr type="h" for="ch" forName="ThreeNodes_1" refType="h" fact="0.3"/>
          <dgm:constr type="t" for="ch" forName="ThreeNodes_1"/>
          <dgm:constr type="r" for="ch" forName="ThreeNodes_1" refType="w"/>
          <dgm:constr type="w" for="ch" forName="ThreeNodes_2" refType="w" fact="0.85"/>
          <dgm:constr type="h" for="ch" forName="ThreeNodes_2" refType="h" fact="0.3"/>
          <dgm:constr type="ctrY" for="ch" forName="ThreeNodes_2" refType="h" fact="0.5"/>
          <dgm:constr type="ctrX" for="ch" forName="ThreeNodes_2" refType="w" fact="0.5"/>
          <dgm:constr type="w" for="ch" forName="ThreeNodes_3" refType="w" fact="0.85"/>
          <dgm:constr type="h" for="ch" forName="ThreeNodes_3" refType="h" fact="0.3"/>
          <dgm:constr type="b" for="ch" forName="ThreeNodes_3" refType="h"/>
          <dgm:constr type="l" for="ch" forName="ThreeNodes_3"/>
          <dgm:constr type="w" for="ch" forName="ThreeConn_1-2" refType="h" refFor="ch" refForName="ThreeNodes_1" fact="0.65"/>
          <dgm:constr type="h" for="ch" forName="ThreeConn_1-2" refType="h" refFor="ch" refForName="ThreeNodes_1" fact="0.65"/>
          <dgm:constr type="ctrY" for="ch" forName="ThreeConn_1-2" refType="h" fact="0.325"/>
          <dgm:constr type="l" for="ch" forName="ThreeConn_1-2" refType="l" refFor="ch" refForName="ThreeNodes_1"/>
          <dgm:constr type="w" for="ch" forName="ThreeConn_2-3" refType="h" refFor="ch" refForName="ThreeNodes_2" fact="0.65"/>
          <dgm:constr type="h" for="ch" forName="ThreeConn_2-3" refType="h" refFor="ch" refForName="ThreeNodes_2" fact="0.65"/>
          <dgm:constr type="ctrY" for="ch" forName="ThreeConn_2-3" refType="h" fact="0.673"/>
          <dgm:constr type="l" for="ch" forName="ThreeConn_2-3" refType="l" refFor="ch" refForName="ThreeNodes_2"/>
          <dgm:constr type="l" for="ch" forName="ThreeNodes_1_text" refType="r" refFor="ch" refForName="ThreeConn_1-2"/>
          <dgm:constr type="lOff" for="ch" forName="ThreeNodes_1_text" refType="w" refFor="ch" refForName="ThreeConn_1-2" fact="0.55"/>
          <dgm:constr type="t" for="ch" forName="ThreeNodes_1_text" refType="t" refFor="ch" refForName="ThreeNodes_1"/>
          <dgm:constr type="b" for="ch" forName="ThreeNodes_1_text" refType="b" refFor="ch" refForName="ThreeNodes_1"/>
          <dgm:constr type="r" for="ch" forName="ThreeNodes_1_text" refType="r" refFor="ch" refForName="ThreeNodes_1"/>
          <dgm:constr type="l" for="ch" forName="ThreeNodes_2_text" refType="r" refFor="ch" refForName="ThreeConn_1-2"/>
          <dgm:constr type="t" for="ch" forName="ThreeNodes_2_text" refType="t" refFor="ch" refForName="ThreeNodes_2"/>
          <dgm:constr type="b" for="ch" forName="ThreeNodes_2_text" refType="b" refFor="ch" refForName="ThreeNodes_2"/>
          <dgm:constr type="r" for="ch" forName="ThreeNodes_2_text" refType="r" refFor="ch" refForName="ThreeNodes_2"/>
          <dgm:constr type="l" for="ch" forName="ThreeNodes_3_text" refType="r" refFor="ch" refForName="ThreeConn_2-3"/>
          <dgm:constr type="t" for="ch" forName="ThreeNodes_3_text" refType="t" refFor="ch" refForName="ThreeNodes_3"/>
          <dgm:constr type="b" for="ch" forName="ThreeNodes_3_text" refType="b" refFor="ch" refForName="ThreeNodes_3"/>
          <dgm:constr type="r" for="ch" forName="ThreeNodes_3_text" refType="r" refFor="ch" refForName="ThreeNodes_3"/>
          <dgm:constr type="w" for="ch" forName="FourNodes_1" refType="w" fact="0.8"/>
          <dgm:constr type="h" for="ch" forName="FourNodes_1" refType="h" fact="0.22"/>
          <dgm:constr type="t" for="ch" forName="FourNodes_1"/>
          <dgm:constr type="r" for="ch" forName="FourNodes_1" refType="w"/>
          <dgm:constr type="w" for="ch" forName="FourNodes_2" refType="w" fact="0.8"/>
          <dgm:constr type="h" for="ch" forName="FourNodes_2" refType="h" fact="0.22"/>
          <dgm:constr type="ctrY" for="ch" forName="FourNodes_2" refType="h" fact="0.37"/>
          <dgm:constr type="ctrX" for="ch" forName="FourNodes_2" refType="w" fact="0.533"/>
          <dgm:constr type="w" for="ch" forName="FourNodes_3" refType="w" fact="0.8"/>
          <dgm:constr type="h" for="ch" forName="FourNodes_3" refType="h" fact="0.22"/>
          <dgm:constr type="ctrY" for="ch" forName="FourNodes_3" refType="h" fact="0.63"/>
          <dgm:constr type="ctrX" for="ch" forName="FourNodes_3" refType="w" fact="0.467"/>
          <dgm:constr type="w" for="ch" forName="FourNodes_4" refType="w" fact="0.8"/>
          <dgm:constr type="h" for="ch" forName="FourNodes_4" refType="h" fact="0.22"/>
          <dgm:constr type="b" for="ch" forName="FourNodes_4" refType="h"/>
          <dgm:constr type="l" for="ch" forName="FourNodes_4"/>
          <dgm:constr type="w" for="ch" forName="FourConn_1-2" refType="h" refFor="ch" refForName="FourNodes_1" fact="0.65"/>
          <dgm:constr type="h" for="ch" forName="FourConn_1-2" refType="h" refFor="ch" refForName="FourNodes_1" fact="0.65"/>
          <dgm:constr type="ctrY" for="ch" forName="FourConn_1-2" refType="h" fact="0.24"/>
          <dgm:constr type="l" for="ch" forName="FourConn_1-2" refType="l" refFor="ch" refForName="FourNodes_1"/>
          <dgm:constr type="w" for="ch" forName="FourConn_2-3" refType="h" refFor="ch" refForName="FourNodes_2" fact="0.65"/>
          <dgm:constr type="h" for="ch" forName="FourConn_2-3" refType="h" refFor="ch" refForName="FourNodes_2" fact="0.65"/>
          <dgm:constr type="ctrY" for="ch" forName="FourConn_2-3" refType="h" fact="0.5"/>
          <dgm:constr type="l" for="ch" forName="FourConn_2-3" refType="l" refFor="ch" refForName="FourNodes_2"/>
          <dgm:constr type="w" for="ch" forName="FourConn_3-4" refType="h" refFor="ch" refForName="FourNodes_3" fact="0.65"/>
          <dgm:constr type="h" for="ch" forName="FourConn_3-4" refType="h" refFor="ch" refForName="FourNodes_3" fact="0.65"/>
          <dgm:constr type="ctrY" for="ch" forName="FourConn_3-4" refType="h" fact="0.76"/>
          <dgm:constr type="l" for="ch" forName="FourConn_3-4" refType="l" refFor="ch" refForName="FourNodes_3"/>
          <dgm:constr type="l" for="ch" forName="FourNodes_1_text" refType="r" refFor="ch" refForName="FourConn_1-2"/>
          <dgm:constr type="lOff" for="ch" forName="FourNodes_1_text" refType="w" refFor="ch" refForName="FourConn_1-2" fact="0.69"/>
          <dgm:constr type="t" for="ch" forName="FourNodes_1_text" refType="t" refFor="ch" refForName="FourNodes_1"/>
          <dgm:constr type="b" for="ch" forName="FourNodes_1_text" refType="b" refFor="ch" refForName="FourNodes_1"/>
          <dgm:constr type="r" for="ch" forName="FourNodes_1_text" refType="r" refFor="ch" refForName="FourNodes_1"/>
          <dgm:constr type="l" for="ch" forName="FourNodes_2_text" refType="r" refFor="ch" refForName="FourConn_1-2"/>
          <dgm:constr type="t" for="ch" forName="FourNodes_2_text" refType="t" refFor="ch" refForName="FourNodes_2"/>
          <dgm:constr type="b" for="ch" forName="FourNodes_2_text" refType="b" refFor="ch" refForName="FourNodes_2"/>
          <dgm:constr type="r" for="ch" forName="FourNodes_2_text" refType="r" refFor="ch" refForName="FourNodes_2"/>
          <dgm:constr type="l" for="ch" forName="FourNodes_3_text" refType="r" refFor="ch" refForName="FourConn_2-3"/>
          <dgm:constr type="t" for="ch" forName="FourNodes_3_text" refType="t" refFor="ch" refForName="FourNodes_3"/>
          <dgm:constr type="b" for="ch" forName="FourNodes_3_text" refType="b" refFor="ch" refForName="FourNodes_3"/>
          <dgm:constr type="r" for="ch" forName="FourNodes_3_text" refType="r" refFor="ch" refForName="FourNodes_3"/>
          <dgm:constr type="l" for="ch" forName="FourNodes_4_text" refType="r" refFor="ch" refForName="FourConn_3-4"/>
          <dgm:constr type="t" for="ch" forName="FourNodes_4_text" refType="t" refFor="ch" refForName="FourNodes_4"/>
          <dgm:constr type="b" for="ch" forName="FourNodes_4_text" refType="b" refFor="ch" refForName="FourNodes_4"/>
          <dgm:constr type="r" for="ch" forName="FourNodes_4_text" refType="r" refFor="ch" refForName="FourNodes_4"/>
          <dgm:constr type="w" for="ch" forName="FiveNodes_1" refType="w" fact="0.77"/>
          <dgm:constr type="h" for="ch" forName="FiveNodes_1" refType="h" fact="0.18"/>
          <dgm:constr type="t" for="ch" forName="FiveNodes_1"/>
          <dgm:constr type="r" for="ch" forName="FiveNodes_1" refType="w"/>
          <dgm:constr type="w" for="ch" forName="FiveNodes_2" refType="w" fact="0.77"/>
          <dgm:constr type="h" for="ch" forName="FiveNodes_2" refType="h" fact="0.18"/>
          <dgm:constr type="ctrY" for="ch" forName="FiveNodes_2" refType="h" fact="0.295"/>
          <dgm:constr type="ctrX" for="ch" forName="FiveNodes_2" refType="w" fact="0.5575"/>
          <dgm:constr type="w" for="ch" forName="FiveNodes_3" refType="w" fact="0.77"/>
          <dgm:constr type="h" for="ch" forName="FiveNodes_3" refType="h" fact="0.18"/>
          <dgm:constr type="ctrY" for="ch" forName="FiveNodes_3" refType="h" fact="0.5"/>
          <dgm:constr type="ctrX" for="ch" forName="FiveNodes_3" refType="w" fact="0.5"/>
          <dgm:constr type="w" for="ch" forName="FiveNodes_4" refType="w" fact="0.77"/>
          <dgm:constr type="h" for="ch" forName="FiveNodes_4" refType="h" fact="0.18"/>
          <dgm:constr type="ctrY" for="ch" forName="FiveNodes_4" refType="h" fact="0.705"/>
          <dgm:constr type="ctrX" for="ch" forName="FiveNodes_4" refType="w" fact="0.4425"/>
          <dgm:constr type="w" for="ch" forName="FiveNodes_5" refType="w" fact="0.77"/>
          <dgm:constr type="h" for="ch" forName="FiveNodes_5" refType="h" fact="0.18"/>
          <dgm:constr type="b" for="ch" forName="FiveNodes_5" refType="h"/>
          <dgm:constr type="l" for="ch" forName="FiveNodes_5"/>
          <dgm:constr type="w" for="ch" forName="FiveConn_1-2" refType="h" refFor="ch" refForName="FiveNodes_1" fact="0.65"/>
          <dgm:constr type="h" for="ch" forName="FiveConn_1-2" refType="h" refFor="ch" refForName="FiveNodes_1" fact="0.65"/>
          <dgm:constr type="ctrY" for="ch" forName="FiveConn_1-2" refType="h" fact="0.19"/>
          <dgm:constr type="l" for="ch" forName="FiveConn_1-2" refType="l" refFor="ch" refForName="FiveNodes_1"/>
          <dgm:constr type="w" for="ch" forName="FiveConn_2-3" refType="h" refFor="ch" refForName="FiveNodes_2" fact="0.65"/>
          <dgm:constr type="h" for="ch" forName="FiveConn_2-3" refType="h" refFor="ch" refForName="FiveNodes_2" fact="0.65"/>
          <dgm:constr type="ctrY" for="ch" forName="FiveConn_2-3" refType="h" fact="0.395"/>
          <dgm:constr type="l" for="ch" forName="FiveConn_2-3" refType="l" refFor="ch" refForName="FiveNodes_2"/>
          <dgm:constr type="w" for="ch" forName="FiveConn_3-4" refType="h" refFor="ch" refForName="FiveNodes_3" fact="0.65"/>
          <dgm:constr type="h" for="ch" forName="FiveConn_3-4" refType="h" refFor="ch" refForName="FiveNodes_3" fact="0.65"/>
          <dgm:constr type="ctrY" for="ch" forName="FiveConn_3-4" refType="h" fact="0.597"/>
          <dgm:constr type="l" for="ch" forName="FiveConn_3-4" refType="l" refFor="ch" refForName="FiveNodes_3"/>
          <dgm:constr type="w" for="ch" forName="FiveConn_4-5" refType="h" refFor="ch" refForName="FiveNodes_4" fact="0.65"/>
          <dgm:constr type="h" for="ch" forName="FiveConn_4-5" refType="h" refFor="ch" refForName="FiveNodes_4" fact="0.65"/>
          <dgm:constr type="ctrY" for="ch" forName="FiveConn_4-5" refType="h" fact="0.804"/>
          <dgm:constr type="l" for="ch" forName="FiveConn_4-5" refType="l" refFor="ch" refForName="FiveNodes_4"/>
          <dgm:constr type="l" for="ch" forName="FiveNodes_1_text" refType="r" refFor="ch" refForName="FiveConn_1-2"/>
          <dgm:constr type="lOff" for="ch" forName="FiveNodes_1_text" refType="w" refFor="ch" refForName="FiveConn_1-2" fact="0.73"/>
          <dgm:constr type="t" for="ch" forName="FiveNodes_1_text" refType="t" refFor="ch" refForName="FiveNodes_1"/>
          <dgm:constr type="b" for="ch" forName="FiveNodes_1_text" refType="b" refFor="ch" refForName="FiveNodes_1"/>
          <dgm:constr type="r" for="ch" forName="FiveNodes_1_text" refType="r" refFor="ch" refForName="FiveNodes_1"/>
          <dgm:constr type="l" for="ch" forName="FiveNodes_2_text" refType="r" refFor="ch" refForName="FiveConn_1-2"/>
          <dgm:constr type="t" for="ch" forName="FiveNodes_2_text" refType="t" refFor="ch" refForName="FiveNodes_2"/>
          <dgm:constr type="b" for="ch" forName="FiveNodes_2_text" refType="b" refFor="ch" refForName="FiveNodes_2"/>
          <dgm:constr type="r" for="ch" forName="FiveNodes_2_text" refType="r" refFor="ch" refForName="FiveNodes_2"/>
          <dgm:constr type="l" for="ch" forName="FiveNodes_3_text" refType="r" refFor="ch" refForName="FiveConn_2-3"/>
          <dgm:constr type="t" for="ch" forName="FiveNodes_3_text" refType="t" refFor="ch" refForName="FiveNodes_3"/>
          <dgm:constr type="b" for="ch" forName="FiveNodes_3_text" refType="b" refFor="ch" refForName="FiveNodes_3"/>
          <dgm:constr type="r" for="ch" forName="FiveNodes_3_text" refType="r" refFor="ch" refForName="FiveNodes_3"/>
          <dgm:constr type="l" for="ch" forName="FiveNodes_4_text" refType="r" refFor="ch" refForName="FiveConn_3-4"/>
          <dgm:constr type="t" for="ch" forName="FiveNodes_4_text" refType="t" refFor="ch" refForName="FiveNodes_4"/>
          <dgm:constr type="b" for="ch" forName="FiveNodes_4_text" refType="b" refFor="ch" refForName="FiveNodes_4"/>
          <dgm:constr type="r" for="ch" forName="FiveNodes_4_text" refType="r" refFor="ch" refForName="FiveNodes_4"/>
          <dgm:constr type="l" for="ch" forName="FiveNodes_5_text" refType="r" refFor="ch" refForName="FiveConn_4-5"/>
          <dgm:constr type="t" for="ch" forName="FiveNodes_5_text" refType="t" refFor="ch" refForName="FiveNodes_5"/>
          <dgm:constr type="b" for="ch" forName="FiveNodes_5_text" refType="b" refFor="ch" refForName="FiveNodes_5"/>
          <dgm:constr type="r" for="ch" forName="FiveNodes_5_text" refType="r" refFor="ch" refForName="FiveNodes_5"/>
        </dgm:constrLst>
      </dgm:else>
    </dgm:choose>
    <dgm:ruleLst/>
    <dgm:layoutNode name="dummyMaxCanvas">
      <dgm:varLst/>
      <dgm:alg type="sp"/>
      <dgm:shape xmlns:r="http://schemas.openxmlformats.org/officeDocument/2006/relationships" r:blip="">
        <dgm:adjLst/>
      </dgm:shape>
      <dgm:presOf/>
      <dgm:constrLst/>
      <dgm:ruleLst/>
    </dgm:layoutNode>
    <dgm:choose name="Name3">
      <dgm:if name="Name4" axis="ch" ptType="node" func="cnt" op="equ" val="1">
        <dgm:layoutNode name="OneNode_1">
          <dgm:varLst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"/>
            </dgm:adjLst>
          </dgm:shape>
          <dgm:presOf axis="ch desOrSelf" ptType="node node" st="1 1" cnt="1 0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if>
      <dgm:else name="Name5">
        <dgm:choose name="Name6">
          <dgm:if name="Name7" axis="ch" ptType="node" func="cnt" op="equ" val="2">
            <dgm:layoutNode name="TwoNodes_1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1 1" cnt="1 0"/>
              <dgm:constrLst/>
              <dgm:ruleLst/>
            </dgm:layoutNode>
            <dgm:layoutNode name="TwoNodes_2">
              <dgm:varLst>
                <dgm:bulletEnabled val="1"/>
              </dgm:varLst>
              <dgm:alg type="sp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ch desOrSelf" ptType="node node" st="2 1" cnt="1 0"/>
              <dgm:constrLst/>
              <dgm:ruleLst/>
            </dgm:layoutNode>
            <dgm:layoutNode name="TwoConn_1-2" styleLbl="fgAccFollowNode1">
              <dgm:varLst>
                <dgm:bulletEnabled val="1"/>
              </dgm:varLst>
              <dgm:alg type="tx"/>
              <dgm:shape xmlns:r="http://schemas.openxmlformats.org/officeDocument/2006/relationships" type="downArrow" r:blip="">
                <dgm:adjLst>
                  <dgm:adj idx="1" val="0.55"/>
                  <dgm:adj idx="2" val="0.45"/>
                </dgm:adjLst>
              </dgm:shape>
              <dgm:presOf axis="ch" ptType="sibTrans" cnt="1"/>
              <dgm:constrLst>
                <dgm:constr type="lMarg" refType="primFontSz" fact="0.1"/>
                <dgm:constr type="rMarg" refType="primFontSz" fact="0.1"/>
                <dgm:constr type="tMarg" refType="primFontSz" fact="0.1"/>
                <dgm:constr type="bMarg" refType="primFontSz" fact="0.1"/>
              </dgm:constrLst>
              <dgm:ruleLst>
                <dgm:rule type="primFontSz" val="5" fact="NaN" max="NaN"/>
              </dgm:ruleLst>
            </dgm:layoutNode>
            <dgm:layoutNode name="TwoNodes_1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1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  <dgm:layoutNode name="TwoNodes_2_text">
              <dgm:varLst>
                <dgm:bulletEnabled val="1"/>
              </dgm:varLst>
              <dgm:alg type="tx">
                <dgm:param type="parTxLTRAlign" val="l"/>
                <dgm:param type="txAnchorVertCh" val="mid"/>
              </dgm:alg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ch desOrSelf" ptType="node node" st="2 1" cnt="1 0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if>
          <dgm:else name="Name8">
            <dgm:choose name="Name9">
              <dgm:if name="Name10" axis="ch" ptType="node" func="cnt" op="equ" val="3">
                <dgm:layoutNode name="ThreeNodes_1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1 1" cnt="1 0"/>
                  <dgm:constrLst/>
                  <dgm:ruleLst/>
                </dgm:layoutNode>
                <dgm:layoutNode name="ThreeNodes_2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2 1" cnt="1 0"/>
                  <dgm:constrLst/>
                  <dgm:ruleLst/>
                </dgm:layoutNode>
                <dgm:layoutNode name="ThreeNodes_3">
                  <dgm:varLst>
                    <dgm:bulletEnabled val="1"/>
                  </dgm:varLst>
                  <dgm:alg type="sp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ch desOrSelf" ptType="node node" st="3 1" cnt="1 0"/>
                  <dgm:constrLst/>
                  <dgm:ruleLst/>
                </dgm:layoutNode>
                <dgm:layoutNode name="ThreeConn_1-2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Conn_2-3" styleLbl="fgAccFollowNode1">
                  <dgm:varLst>
                    <dgm:bulletEnabled val="1"/>
                  </dgm:varLst>
                  <dgm:alg type="tx"/>
                  <dgm:shape xmlns:r="http://schemas.openxmlformats.org/officeDocument/2006/relationships" type="downArrow" r:blip="">
                    <dgm:adjLst>
                      <dgm:adj idx="1" val="0.55"/>
                      <dgm:adj idx="2" val="0.45"/>
                    </dgm:adjLst>
                  </dgm:shape>
                  <dgm:presOf axis="ch" ptType="sibTrans" st="2" cnt="1"/>
                  <dgm:constrLst>
                    <dgm:constr type="lMarg" refType="primFontSz" fact="0.1"/>
                    <dgm:constr type="rMarg" refType="primFontSz" fact="0.1"/>
                    <dgm:constr type="tMarg" refType="primFontSz" fact="0.1"/>
                    <dgm:constr type="bMarg" refType="primFontSz" fact="0.1"/>
                  </dgm:constrLst>
                  <dgm:ruleLst>
                    <dgm:rule type="primFontSz" val="5" fact="NaN" max="NaN"/>
                  </dgm:ruleLst>
                </dgm:layoutNode>
                <dgm:layoutNode name="ThreeNodes_1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1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2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2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  <dgm:layoutNode name="ThreeNodes_3_text">
                  <dgm:varLst>
                    <dgm:bulletEnabled val="1"/>
                  </dgm:varLst>
                  <dgm:alg type="tx">
                    <dgm:param type="parTxLTRAlign" val="l"/>
                    <dgm:param type="txAnchorVertCh" val="mid"/>
                  </dgm:alg>
                  <dgm:shape xmlns:r="http://schemas.openxmlformats.org/officeDocument/2006/relationships" type="roundRect" r:blip="" hideGeom="1">
                    <dgm:adjLst>
                      <dgm:adj idx="1" val="0.1"/>
                    </dgm:adjLst>
                  </dgm:shape>
                  <dgm:presOf axis="ch desOrSelf" ptType="node node" st="3 1" cnt="1 0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1">
                <dgm:choose name="Name12">
                  <dgm:if name="Name13" axis="ch" ptType="node" func="cnt" op="equ" val="4">
                    <dgm:layoutNode name="FourNodes_1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/>
                      <dgm:ruleLst/>
                    </dgm:layoutNode>
                    <dgm:layoutNode name="FourNodes_2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/>
                      <dgm:ruleLst/>
                    </dgm:layoutNode>
                    <dgm:layoutNode name="FourNodes_3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/>
                      <dgm:ruleLst/>
                    </dgm:layoutNode>
                    <dgm:layoutNode name="FourNodes_4">
                      <dgm:varLst>
                        <dgm:bulletEnabled val="1"/>
                      </dgm:varLst>
                      <dgm:alg type="sp"/>
                      <dgm:shape xmlns:r="http://schemas.openxmlformats.org/officeDocument/2006/relationships" type="roundRect" r:blip="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/>
                      <dgm:ruleLst/>
                    </dgm:layoutNode>
                    <dgm:layoutNode name="FourConn_1-2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2-3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2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Conn_3-4" styleLbl="fgAccFollowNode1">
                      <dgm:varLst>
                        <dgm:bulletEnabled val="1"/>
                      </dgm:varLst>
                      <dgm:alg type="tx"/>
                      <dgm:shape xmlns:r="http://schemas.openxmlformats.org/officeDocument/2006/relationships" type="downArrow" r:blip="">
                        <dgm:adjLst>
                          <dgm:adj idx="1" val="0.55"/>
                          <dgm:adj idx="2" val="0.45"/>
                        </dgm:adjLst>
                      </dgm:shape>
                      <dgm:presOf axis="ch" ptType="sibTrans" st="3" cnt="1"/>
                      <dgm:constrLst>
                        <dgm:constr type="lMarg" refType="primFontSz" fact="0.1"/>
                        <dgm:constr type="rMarg" refType="primFontSz" fact="0.1"/>
                        <dgm:constr type="tMarg" refType="primFontSz" fact="0.1"/>
                        <dgm:constr type="bMarg" refType="primFontSz" fact="0.1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1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1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2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2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3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3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  <dgm:layoutNode name="FourNodes_4_text">
                      <dgm:varLst>
                        <dgm:bulletEnabled val="1"/>
                      </dgm:varLst>
                      <dgm:alg type="tx">
                        <dgm:param type="parTxLTRAlign" val="l"/>
                        <dgm:param type="txAnchorVertCh" val="mid"/>
                      </dgm:alg>
                      <dgm:shape xmlns:r="http://schemas.openxmlformats.org/officeDocument/2006/relationships" type="roundRect" r:blip="" hideGeom="1">
                        <dgm:adjLst>
                          <dgm:adj idx="1" val="0.1"/>
                        </dgm:adjLst>
                      </dgm:shape>
                      <dgm:presOf axis="ch desOrSelf" ptType="node node" st="4 1" cnt="1 0"/>
                      <dgm:constrLst>
                        <dgm:constr type="lMarg" refType="primFontSz" fact="0.3"/>
                        <dgm:constr type="rMarg" refType="primFontSz" fact="0.3"/>
                        <dgm:constr type="tMarg" refType="primFontSz" fact="0.3"/>
                        <dgm:constr type="bMarg" refType="primFontSz" fact="0.3"/>
                      </dgm:constrLst>
                      <dgm:ruleLst>
                        <dgm:rule type="primFontSz" val="5" fact="NaN" max="NaN"/>
                      </dgm:ruleLst>
                    </dgm:layoutNode>
                  </dgm:if>
                  <dgm:else name="Name14">
                    <dgm:choose name="Name15">
                      <dgm:if name="Name16" axis="ch" ptType="node" func="cnt" op="gte" val="5">
                        <dgm:layoutNode name="FiveNodes_1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/>
                          <dgm:ruleLst/>
                        </dgm:layoutNode>
                        <dgm:layoutNode name="FiveNodes_2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/>
                          <dgm:ruleLst/>
                        </dgm:layoutNode>
                        <dgm:layoutNode name="FiveNodes_3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/>
                          <dgm:ruleLst/>
                        </dgm:layoutNode>
                        <dgm:layoutNode name="FiveNodes_4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/>
                          <dgm:ruleLst/>
                        </dgm:layoutNode>
                        <dgm:layoutNode name="FiveNodes_5">
                          <dgm:varLst>
                            <dgm:bulletEnabled val="1"/>
                          </dgm:varLst>
                          <dgm:alg type="sp"/>
                          <dgm:shape xmlns:r="http://schemas.openxmlformats.org/officeDocument/2006/relationships" type="roundRect" r:blip="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/>
                          <dgm:ruleLst/>
                        </dgm:layoutNode>
                        <dgm:layoutNode name="FiveConn_1-2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2-3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2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3-4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3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Conn_4-5" styleLbl="fgAccFollowNode1">
                          <dgm:varLst>
                            <dgm:bulletEnabled val="1"/>
                          </dgm:varLst>
                          <dgm:alg type="tx"/>
                          <dgm:shape xmlns:r="http://schemas.openxmlformats.org/officeDocument/2006/relationships" type="downArrow" r:blip="">
                            <dgm:adjLst>
                              <dgm:adj idx="1" val="0.55"/>
                              <dgm:adj idx="2" val="0.45"/>
                            </dgm:adjLst>
                          </dgm:shape>
                          <dgm:presOf axis="ch" ptType="sibTrans" st="4" cnt="1"/>
                          <dgm:constrLst>
                            <dgm:constr type="lMarg" refType="primFontSz" fact="0.1"/>
                            <dgm:constr type="rMarg" refType="primFontSz" fact="0.1"/>
                            <dgm:constr type="tMarg" refType="primFontSz" fact="0.1"/>
                            <dgm:constr type="bMarg" refType="primFontSz" fact="0.1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1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1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2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2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3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3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4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4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  <dgm:layoutNode name="FiveNodes_5_text">
                          <dgm:varLst>
                            <dgm:bulletEnabled val="1"/>
                          </dgm:varLst>
                          <dgm:alg type="tx">
                            <dgm:param type="parTxLTRAlign" val="l"/>
                            <dgm:param type="txAnchorVertCh" val="mid"/>
                          </dgm:alg>
                          <dgm:shape xmlns:r="http://schemas.openxmlformats.org/officeDocument/2006/relationships" type="roundRect" r:blip="" hideGeom="1">
                            <dgm:adjLst>
                              <dgm:adj idx="1" val="0.1"/>
                            </dgm:adjLst>
                          </dgm:shape>
                          <dgm:presOf axis="ch desOrSelf" ptType="node node" st="5 1" cnt="1 0"/>
                          <dgm:constrLst>
                            <dgm:constr type="lMarg" refType="primFontSz" fact="0.3"/>
                            <dgm:constr type="rMarg" refType="primFontSz" fact="0.3"/>
                            <dgm:constr type="tMarg" refType="primFontSz" fact="0.3"/>
                            <dgm:constr type="bMarg" refType="primFontSz" fact="0.3"/>
                          </dgm:constrLst>
                          <dgm:ruleLst>
                            <dgm:rule type="primFontSz" val="5" fact="NaN" max="NaN"/>
                          </dgm:ruleLst>
                        </dgm:layoutNode>
                      </dgm:if>
                      <dgm:else name="Name17"/>
                    </dgm:choose>
                  </dgm:else>
                </dgm:choose>
              </dgm:else>
            </dgm:choose>
          </dgm:else>
        </dgm:choose>
      </dgm:else>
    </dgm:choose>
  </dgm:layoutNode>
</dgm:layoutDef>
</file>

<file path=ppt/diagrams/layout6.xml><?xml version="1.0" encoding="utf-8"?>
<dgm:layoutDef xmlns:dgm="http://schemas.openxmlformats.org/drawingml/2006/diagram" xmlns:a="http://schemas.openxmlformats.org/drawingml/2006/main" uniqueId="urn:microsoft.com/office/officeart/2005/8/layout/hList1">
  <dgm:title val=""/>
  <dgm:desc val=""/>
  <dgm:catLst>
    <dgm:cat type="list" pri="5000"/>
    <dgm:cat type="convert" pri="5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 val="exact"/>
    </dgm:varLst>
    <dgm:choose name="Name1">
      <dgm:if name="Name2" func="var" arg="dir" op="equ" val="norm">
        <dgm:alg type="lin"/>
      </dgm:if>
      <dgm:else name="Name3">
        <dgm:alg type="lin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w" for="des" forName="parTx"/>
      <dgm:constr type="h" for="des" forName="parTx" op="equ"/>
      <dgm:constr type="w" for="des" forName="desTx"/>
      <dgm:constr type="h" for="des" forName="desTx" op="equ"/>
      <dgm:constr type="primFontSz" for="des" forName="parTx" val="65"/>
      <dgm:constr type="secFontSz" for="des" forName="desTx" refType="primFontSz" refFor="des" refForName="parTx" op="equ"/>
      <dgm:constr type="h" for="des" forName="parTx" refType="primFontSz" refFor="des" refForName="parTx" fact="0.8"/>
      <dgm:constr type="h" for="des" forName="desTx" refType="primFontSz" refFor="des" refForName="parTx" fact="1.22"/>
      <dgm:constr type="w" for="ch" forName="space" refType="w" refFor="ch" refForName="composite" op="equ" fact="0.14"/>
    </dgm:constrLst>
    <dgm:ruleLst>
      <dgm:rule type="w" for="ch" forName="composite" val="0" fact="NaN" max="NaN"/>
      <dgm:rule type="primFontSz" for="des" forName="parTx" val="5" fact="NaN" max="NaN"/>
    </dgm:ruleLst>
    <dgm:forEach name="Name4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onstrLst>
          <dgm:constr type="l" for="ch" forName="parTx"/>
          <dgm:constr type="w" for="ch" forName="parTx" refType="w"/>
          <dgm:constr type="t" for="ch" forName="parTx"/>
          <dgm:constr type="l" for="ch" forName="desTx"/>
          <dgm:constr type="w" for="ch" forName="desTx" refType="w" refFor="ch" refForName="parTx"/>
          <dgm:constr type="t" for="ch" forName="desTx" refType="h" refFor="ch" refForName="parTx"/>
        </dgm:constrLst>
        <dgm:ruleLst>
          <dgm:rule type="h" val="INF" fact="NaN" max="NaN"/>
        </dgm:ruleLst>
        <dgm:layoutNode name="parTx" styleLbl="alignNode1">
          <dgm:varLst>
            <dgm:chMax val="0"/>
            <dgm:chPref val="0"/>
            <dgm:bulletEnabled val="1"/>
          </dgm:varLst>
          <dgm:alg type="tx"/>
          <dgm:shape xmlns:r="http://schemas.openxmlformats.org/officeDocument/2006/relationships" type="rect" r:blip="">
            <dgm:adjLst/>
          </dgm:shape>
          <dgm:presOf axis="self" ptType="node"/>
          <dgm:constrLst>
            <dgm:constr type="h" refType="w" op="lte" fact="0.4"/>
            <dgm:constr type="h"/>
            <dgm:constr type="tMarg" refType="primFontSz" fact="0.32"/>
            <dgm:constr type="bMarg" refType="primFontSz" fact="0.32"/>
          </dgm:constrLst>
          <dgm:ruleLst>
            <dgm:rule type="h" val="INF" fact="NaN" max="NaN"/>
          </dgm:ruleLst>
        </dgm:layoutNode>
        <dgm:layoutNode name="desTx" styleLbl="alignAccFollowNode1">
          <dgm:varLst>
            <dgm:bulletEnabled val="1"/>
          </dgm:varLst>
          <dgm:alg type="tx">
            <dgm:param type="stBulletLvl" val="1"/>
          </dgm:alg>
          <dgm:shape xmlns:r="http://schemas.openxmlformats.org/officeDocument/2006/relationships" type="rect" r:blip="">
            <dgm:adjLst/>
          </dgm:shape>
          <dgm:presOf axis="des" ptType="node"/>
          <dgm:constrLst>
            <dgm:constr type="secFontSz" val="65"/>
            <dgm:constr type="primFontSz" refType="secFontSz"/>
            <dgm:constr type="h"/>
            <dgm:constr type="lMarg" refType="primFontSz" fact="0.42"/>
            <dgm:constr type="tMarg" refType="primFontSz" fact="0.42"/>
            <dgm:constr type="bMarg" refType="primFontSz" fact="0.63"/>
          </dgm:constrLst>
          <dgm:ruleLst>
            <dgm:rule type="h" val="INF" fact="NaN" max="NaN"/>
          </dgm:ruleLst>
        </dgm:layoutNode>
      </dgm:layoutNode>
      <dgm:forEach name="Name5" axis="followSib" ptType="sibTrans" cnt="1">
        <dgm:layoutNode name="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6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 t="-1000" b="-5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1/5/2014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6.xml"/><Relationship Id="rId2" Type="http://schemas.openxmlformats.org/officeDocument/2006/relationships/diagramData" Target="../diagrams/data6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6.xml"/><Relationship Id="rId5" Type="http://schemas.openxmlformats.org/officeDocument/2006/relationships/diagramColors" Target="../diagrams/colors6.xml"/><Relationship Id="rId4" Type="http://schemas.openxmlformats.org/officeDocument/2006/relationships/diagramQuickStyle" Target="../diagrams/quickStyl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ounded Rectangle 4"/>
          <p:cNvSpPr/>
          <p:nvPr/>
        </p:nvSpPr>
        <p:spPr>
          <a:xfrm>
            <a:off x="1219200" y="2286000"/>
            <a:ext cx="6858000" cy="1905000"/>
          </a:xfrm>
          <a:prstGeom prst="roundRect">
            <a:avLst/>
          </a:prstGeom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  <a:reflection blurRad="6350" stA="50000" endA="300" endPos="55500" dist="50800" dir="5400000" sy="-100000" algn="bl" rotWithShape="0"/>
            <a:softEdge rad="12700"/>
          </a:effectLst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a-IR" sz="4800" b="1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B Zar" pitchFamily="2" charset="-78"/>
              </a:rPr>
              <a:t>مدل های مدیریت دانش</a:t>
            </a:r>
            <a:endParaRPr lang="en-US" sz="4800" b="1" dirty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cs typeface="B Zar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11528374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fa-IR" b="1" dirty="0">
                <a:cs typeface="B Zar" pitchFamily="2" charset="-78"/>
              </a:rPr>
              <a:t>مدل‌هاي مديريت دانش </a:t>
            </a:r>
            <a:endParaRPr lang="en-US" dirty="0">
              <a:cs typeface="B Zar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>
              <a:buFont typeface="Wingdings" pitchFamily="2" charset="2"/>
              <a:buChar char="q"/>
            </a:pPr>
            <a:r>
              <a:rPr lang="fa-IR" dirty="0" smtClean="0">
                <a:cs typeface="B Zar" pitchFamily="2" charset="-78"/>
              </a:rPr>
              <a:t>به طور کلی مدل های بسیاری راجع به مدیریت دانش پیشنهاد شده که دارای فرایندهای متفاوتی هستند.</a:t>
            </a:r>
          </a:p>
          <a:p>
            <a:pPr marL="0" indent="0" algn="r" rtl="1">
              <a:buNone/>
            </a:pPr>
            <a:endParaRPr lang="en-US" dirty="0">
              <a:cs typeface="B Zar" pitchFamily="2" charset="-78"/>
            </a:endParaRP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842312216"/>
              </p:ext>
            </p:extLst>
          </p:nvPr>
        </p:nvGraphicFramePr>
        <p:xfrm>
          <a:off x="1905000" y="2590800"/>
          <a:ext cx="6096000" cy="37592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23953631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graphicFrame>
        <p:nvGraphicFramePr>
          <p:cNvPr id="7" name="Diagram 6"/>
          <p:cNvGraphicFramePr/>
          <p:nvPr>
            <p:extLst>
              <p:ext uri="{D42A27DB-BD31-4B8C-83A1-F6EECF244321}">
                <p14:modId xmlns:p14="http://schemas.microsoft.com/office/powerpoint/2010/main" val="3703837304"/>
              </p:ext>
            </p:extLst>
          </p:nvPr>
        </p:nvGraphicFramePr>
        <p:xfrm>
          <a:off x="228600" y="228600"/>
          <a:ext cx="8915400" cy="127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10" name="Content Placeholder 9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394291378"/>
              </p:ext>
            </p:extLst>
          </p:nvPr>
        </p:nvGraphicFramePr>
        <p:xfrm>
          <a:off x="152400" y="1600200"/>
          <a:ext cx="8839200" cy="512868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209800"/>
                <a:gridCol w="2209800"/>
                <a:gridCol w="2209800"/>
                <a:gridCol w="2209800"/>
              </a:tblGrid>
              <a:tr h="1067156"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2000" b="1" dirty="0" smtClean="0">
                          <a:cs typeface="B Zar" pitchFamily="2" charset="-78"/>
                        </a:rPr>
                        <a:t>مدل های فلسفی</a:t>
                      </a:r>
                      <a:endParaRPr lang="en-US" sz="2000" b="1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2000" b="1" dirty="0">
                        <a:cs typeface="B Zar" pitchFamily="2" charset="-78"/>
                      </a:endParaRPr>
                    </a:p>
                  </a:txBody>
                  <a:tcPr anchor="ctr">
                    <a:cell3D prstMaterial="dkEdge">
                      <a:bevel/>
                      <a:lightRig rig="flood" dir="t"/>
                    </a:cell3D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2000" b="1" dirty="0" smtClean="0">
                          <a:cs typeface="B Zar" pitchFamily="2" charset="-78"/>
                        </a:rPr>
                        <a:t>مدل های انجمنی / ارتباطی</a:t>
                      </a:r>
                      <a:endParaRPr lang="en-US" sz="2000" b="1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2000" b="1" dirty="0">
                        <a:cs typeface="B Zar" pitchFamily="2" charset="-78"/>
                      </a:endParaRPr>
                    </a:p>
                  </a:txBody>
                  <a:tcPr anchor="ctr">
                    <a:cell3D prstMaterial="dkEdge">
                      <a:bevel/>
                      <a:lightRig rig="flood" dir="t"/>
                    </a:cell3D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2000" b="1" dirty="0" smtClean="0">
                          <a:cs typeface="B Zar" pitchFamily="2" charset="-78"/>
                        </a:rPr>
                        <a:t>مدل های شناختی</a:t>
                      </a:r>
                      <a:endParaRPr lang="en-US" sz="2000" b="1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2000" b="1" dirty="0">
                        <a:cs typeface="B Zar" pitchFamily="2" charset="-78"/>
                      </a:endParaRPr>
                    </a:p>
                  </a:txBody>
                  <a:tcPr anchor="ctr">
                    <a:cell3D prstMaterial="dkEdge">
                      <a:bevel/>
                      <a:lightRig rig="flood" dir="t"/>
                    </a:cell3D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2000" b="1" dirty="0" smtClean="0">
                          <a:cs typeface="B Zar" pitchFamily="2" charset="-78"/>
                        </a:rPr>
                        <a:t>مدل های شبکه ای</a:t>
                      </a:r>
                      <a:endParaRPr lang="en-US" sz="2000" b="1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2000" b="1" dirty="0">
                        <a:cs typeface="B Zar" pitchFamily="2" charset="-78"/>
                      </a:endParaRPr>
                    </a:p>
                  </a:txBody>
                  <a:tcPr anchor="ctr">
                    <a:cell3D prstMaterial="dkEdge">
                      <a:bevel/>
                      <a:lightRig rig="flood" dir="t"/>
                    </a:cell3D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  <a:tr h="1256873"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توجه مداوم به رفتار رقبا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استفاده کم از تکنولوژی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توجه به ویژگی گروه های کاری مانند خودسازماندهی، تبادلات غیر رسمی و 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دانش به مثابه دارایی 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تمرکز بر ارتباطات، کسب، تسهیم و انتقال به طریق تبادل اطلاعات افقی است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</a:tr>
              <a:tr h="1256873"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بازار مبتنی بر گفتگوی دو طرفه در یک زمینه استراتژیک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امکان  بهره برداری از مکاشفه ها و  خلاقیت به علت وجود اعتماد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سازمان نیازمند دست یابی دقیق، بیان ، ذخیره ،اندازه گیری، نگهداری و انتشار کنترل شده است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روابط اجتماعی،سرمایه اجتماعی و روابط متقابل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</a:tr>
              <a:tr h="1494019"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نقش پر رنگ محرک های فرهنگی مانند تبادل نظر، تشویق، انعکاس نظرات، کنکاش خلاقانه و اثبات عقیده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1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a-IR" sz="1600" dirty="0" smtClean="0">
                          <a:cs typeface="B Zar" pitchFamily="2" charset="-78"/>
                        </a:rPr>
                        <a:t>بیان داه حل های کاری در قالب داستان های کاری</a:t>
                      </a:r>
                      <a:endParaRPr lang="en-US" sz="1600" dirty="0" smtClean="0">
                        <a:cs typeface="B Zar" pitchFamily="2" charset="-78"/>
                      </a:endParaRPr>
                    </a:p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endParaRPr lang="en-US" sz="1600"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endParaRPr lang="en-US" sz="1600" dirty="0">
                        <a:cs typeface="B Zar" pitchFamily="2" charset="-78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450624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fa-IR" dirty="0" smtClean="0">
                <a:cs typeface="B Zar" pitchFamily="2" charset="-78"/>
              </a:rPr>
              <a:t>مدل‌ها </a:t>
            </a:r>
            <a:r>
              <a:rPr lang="fa-IR" dirty="0">
                <a:cs typeface="B Zar" pitchFamily="2" charset="-78"/>
              </a:rPr>
              <a:t>را از اين منظر به 4 دسته: پویا، انسان -محور، سيستم- محور و منفعل تقسيم </a:t>
            </a:r>
            <a:r>
              <a:rPr lang="fa-IR" dirty="0" smtClean="0">
                <a:cs typeface="B Zar" pitchFamily="2" charset="-78"/>
              </a:rPr>
              <a:t>كرده‌اند.</a:t>
            </a:r>
          </a:p>
          <a:p>
            <a:pPr marL="0" indent="0" algn="just" rtl="1">
              <a:buNone/>
            </a:pPr>
            <a:r>
              <a:rPr lang="fa-IR" dirty="0" smtClean="0">
                <a:cs typeface="B Zar" pitchFamily="2" charset="-78"/>
              </a:rPr>
              <a:t> </a:t>
            </a:r>
            <a:endParaRPr lang="en-US" dirty="0">
              <a:cs typeface="B Zar" pitchFamily="2" charset="-78"/>
            </a:endParaRP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751273867"/>
              </p:ext>
            </p:extLst>
          </p:nvPr>
        </p:nvGraphicFramePr>
        <p:xfrm>
          <a:off x="228600" y="228600"/>
          <a:ext cx="8915400" cy="127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9125478"/>
              </p:ext>
            </p:extLst>
          </p:nvPr>
        </p:nvGraphicFramePr>
        <p:xfrm>
          <a:off x="3048000" y="3266767"/>
          <a:ext cx="3581400" cy="17526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790700"/>
                <a:gridCol w="1790700"/>
              </a:tblGrid>
              <a:tr h="876300">
                <a:tc>
                  <a:txBody>
                    <a:bodyPr/>
                    <a:lstStyle/>
                    <a:p>
                      <a:pPr algn="ctr" rtl="1"/>
                      <a:r>
                        <a:rPr lang="fa-IR" sz="2800" b="1" dirty="0" smtClean="0">
                          <a:cs typeface="B Zar" pitchFamily="2" charset="-78"/>
                        </a:rPr>
                        <a:t>انسان محور</a:t>
                      </a:r>
                      <a:endParaRPr lang="en-US" sz="2800" b="1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fa-IR" sz="2800" b="1" dirty="0" smtClean="0">
                          <a:cs typeface="B Zar" pitchFamily="2" charset="-78"/>
                        </a:rPr>
                        <a:t>پویا</a:t>
                      </a:r>
                      <a:endParaRPr lang="en-US" sz="2800" b="1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cs typeface="B Zar" pitchFamily="2" charset="-78"/>
                      </a:endParaRPr>
                    </a:p>
                  </a:txBody>
                  <a:tcPr anchor="ctr"/>
                </a:tc>
              </a:tr>
              <a:tr h="876300">
                <a:tc>
                  <a:txBody>
                    <a:bodyPr/>
                    <a:lstStyle/>
                    <a:p>
                      <a:pPr algn="ctr" rtl="1"/>
                      <a:r>
                        <a:rPr lang="fa-IR" sz="2800" b="1" dirty="0" smtClean="0">
                          <a:cs typeface="B Zar" pitchFamily="2" charset="-78"/>
                        </a:rPr>
                        <a:t>منفعل</a:t>
                      </a:r>
                      <a:endParaRPr lang="en-US" sz="2800" b="1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cs typeface="B Zar" pitchFamily="2" charset="-78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rtl="1"/>
                      <a:r>
                        <a:rPr lang="fa-IR" sz="2800" b="1" dirty="0" smtClean="0">
                          <a:cs typeface="B Zar" pitchFamily="2" charset="-78"/>
                        </a:rPr>
                        <a:t>سیستم محور</a:t>
                      </a:r>
                      <a:endParaRPr lang="en-US" sz="2800" b="1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cs typeface="B Zar" pitchFamily="2" charset="-78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  <p:grpSp>
        <p:nvGrpSpPr>
          <p:cNvPr id="14" name="Group 13"/>
          <p:cNvGrpSpPr/>
          <p:nvPr/>
        </p:nvGrpSpPr>
        <p:grpSpPr>
          <a:xfrm>
            <a:off x="990600" y="3083640"/>
            <a:ext cx="5638800" cy="2676833"/>
            <a:chOff x="609600" y="3266767"/>
            <a:chExt cx="5638800" cy="2676833"/>
          </a:xfrm>
        </p:grpSpPr>
        <p:sp>
          <p:nvSpPr>
            <p:cNvPr id="12" name="Rectangle 11"/>
            <p:cNvSpPr/>
            <p:nvPr/>
          </p:nvSpPr>
          <p:spPr>
            <a:xfrm>
              <a:off x="2590800" y="5334000"/>
              <a:ext cx="3657600" cy="609600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a-IR" sz="2000" dirty="0" smtClean="0">
                  <a:solidFill>
                    <a:schemeClr val="tx1">
                      <a:lumMod val="95000"/>
                      <a:lumOff val="5000"/>
                    </a:schemeClr>
                  </a:solidFill>
                  <a:cs typeface="B Zar" pitchFamily="2" charset="-78"/>
                </a:rPr>
                <a:t>زیاد          تمرکز بر دانش آشکار        کم   </a:t>
              </a:r>
              <a:endParaRPr lang="en-US" sz="2000" dirty="0">
                <a:solidFill>
                  <a:schemeClr val="tx1">
                    <a:lumMod val="95000"/>
                    <a:lumOff val="5000"/>
                  </a:schemeClr>
                </a:solidFill>
                <a:cs typeface="B Zar" pitchFamily="2" charset="-78"/>
              </a:endParaRP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609600" y="3266767"/>
              <a:ext cx="1981200" cy="2310581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a-IR" sz="2000" dirty="0" smtClean="0">
                  <a:solidFill>
                    <a:schemeClr val="tx1">
                      <a:lumMod val="95000"/>
                      <a:lumOff val="5000"/>
                    </a:schemeClr>
                  </a:solidFill>
                  <a:cs typeface="B Zar" pitchFamily="2" charset="-78"/>
                </a:rPr>
                <a:t>زیاد</a:t>
              </a:r>
            </a:p>
            <a:p>
              <a:pPr algn="ctr"/>
              <a:endParaRPr lang="fa-IR" sz="2000" dirty="0">
                <a:solidFill>
                  <a:schemeClr val="tx1">
                    <a:lumMod val="95000"/>
                    <a:lumOff val="5000"/>
                  </a:schemeClr>
                </a:solidFill>
                <a:cs typeface="B Zar" pitchFamily="2" charset="-78"/>
              </a:endParaRPr>
            </a:p>
            <a:p>
              <a:pPr algn="ctr"/>
              <a:endParaRPr lang="fa-IR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Zar" pitchFamily="2" charset="-78"/>
              </a:endParaRPr>
            </a:p>
            <a:p>
              <a:pPr algn="ctr"/>
              <a:r>
                <a:rPr lang="fa-IR" sz="2000" dirty="0" smtClean="0">
                  <a:solidFill>
                    <a:schemeClr val="tx1">
                      <a:lumMod val="95000"/>
                      <a:lumOff val="5000"/>
                    </a:schemeClr>
                  </a:solidFill>
                  <a:cs typeface="B Zar" pitchFamily="2" charset="-78"/>
                </a:rPr>
                <a:t>تمرکز بر دانش پنهان</a:t>
              </a:r>
            </a:p>
            <a:p>
              <a:pPr algn="ctr"/>
              <a:endParaRPr lang="fa-IR" sz="2000" dirty="0">
                <a:solidFill>
                  <a:schemeClr val="tx1">
                    <a:lumMod val="95000"/>
                    <a:lumOff val="5000"/>
                  </a:schemeClr>
                </a:solidFill>
                <a:cs typeface="B Zar" pitchFamily="2" charset="-78"/>
              </a:endParaRPr>
            </a:p>
            <a:p>
              <a:pPr algn="ctr"/>
              <a:endParaRPr lang="fa-IR" sz="2000" dirty="0" smtClean="0">
                <a:solidFill>
                  <a:schemeClr val="tx1">
                    <a:lumMod val="95000"/>
                    <a:lumOff val="5000"/>
                  </a:schemeClr>
                </a:solidFill>
                <a:cs typeface="B Zar" pitchFamily="2" charset="-78"/>
              </a:endParaRPr>
            </a:p>
            <a:p>
              <a:pPr algn="ctr"/>
              <a:r>
                <a:rPr lang="fa-IR" sz="2000" dirty="0" smtClean="0">
                  <a:solidFill>
                    <a:schemeClr val="tx1">
                      <a:lumMod val="95000"/>
                      <a:lumOff val="5000"/>
                    </a:schemeClr>
                  </a:solidFill>
                  <a:cs typeface="B Zar" pitchFamily="2" charset="-78"/>
                </a:rPr>
                <a:t>کم</a:t>
              </a:r>
              <a:endParaRPr lang="en-US" sz="2000" dirty="0">
                <a:solidFill>
                  <a:schemeClr val="tx1">
                    <a:lumMod val="95000"/>
                    <a:lumOff val="5000"/>
                  </a:schemeClr>
                </a:solidFill>
                <a:cs typeface="B Zar" pitchFamily="2" charset="-7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6570261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>
              <a:buFont typeface="Wingdings" pitchFamily="2" charset="2"/>
              <a:buChar char="q"/>
            </a:pPr>
            <a:r>
              <a:rPr lang="fa-IR" dirty="0" smtClean="0">
                <a:cs typeface="B Zar" pitchFamily="2" charset="-78"/>
              </a:rPr>
              <a:t>فرایند تبدیل / تولید دانش ضمنی / آشکار در سطوح مختلف (فرد، گروه و سازمان).</a:t>
            </a:r>
          </a:p>
          <a:p>
            <a:pPr algn="just" rtl="1">
              <a:buFont typeface="Wingdings" pitchFamily="2" charset="2"/>
              <a:buChar char="q"/>
            </a:pPr>
            <a:r>
              <a:rPr lang="fa-IR" dirty="0" smtClean="0">
                <a:cs typeface="B Zar" pitchFamily="2" charset="-78"/>
              </a:rPr>
              <a:t>فرایند مراحل انجام مدیریت دانش از قبیل کشف، کسب، توسعه، تسهیم و غیره</a:t>
            </a:r>
          </a:p>
          <a:p>
            <a:pPr algn="just" rtl="1"/>
            <a:r>
              <a:rPr lang="fa-IR" dirty="0" smtClean="0">
                <a:cs typeface="B Zar" pitchFamily="2" charset="-78"/>
              </a:rPr>
              <a:t>در هر گروه برخی از مدل های پیشنهادی فرایند دانش را به صورت ایستا ( بدون پدید آوردن سیکل دانش) و برخی دیگر را در یک سیکل پویا ( اجزا در تعامل با یکدیگر) مورد بررسی قرار داده اند.</a:t>
            </a:r>
            <a:endParaRPr lang="en-US" dirty="0">
              <a:cs typeface="B Zar" pitchFamily="2" charset="-78"/>
            </a:endParaRP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223810005"/>
              </p:ext>
            </p:extLst>
          </p:nvPr>
        </p:nvGraphicFramePr>
        <p:xfrm>
          <a:off x="228600" y="152400"/>
          <a:ext cx="8610600" cy="12700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42259734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rtl="1"/>
            <a:r>
              <a:rPr lang="fa-IR" b="1" dirty="0">
                <a:cs typeface="B Zar" pitchFamily="2" charset="-78"/>
              </a:rPr>
              <a:t>مدل هيکس (2000) </a:t>
            </a:r>
            <a:r>
              <a:rPr lang="en-US" dirty="0">
                <a:cs typeface="B Zar" pitchFamily="2" charset="-78"/>
              </a:rPr>
              <a:t/>
            </a:r>
            <a:br>
              <a:rPr lang="en-US" dirty="0">
                <a:cs typeface="B Zar" pitchFamily="2" charset="-78"/>
              </a:rPr>
            </a:br>
            <a:endParaRPr lang="en-US" dirty="0">
              <a:cs typeface="B Zar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143000"/>
            <a:ext cx="8229600" cy="4983163"/>
          </a:xfrm>
        </p:spPr>
        <p:txBody>
          <a:bodyPr>
            <a:normAutofit fontScale="92500" lnSpcReduction="10000"/>
          </a:bodyPr>
          <a:lstStyle/>
          <a:p>
            <a:pPr algn="just" rtl="1">
              <a:buFont typeface="Wingdings" pitchFamily="2" charset="2"/>
              <a:buChar char="v"/>
            </a:pPr>
            <a:r>
              <a:rPr lang="fa-IR" dirty="0">
                <a:cs typeface="B Zar" pitchFamily="2" charset="-78"/>
              </a:rPr>
              <a:t>اين مدل از 4 فرآيند تشكيل شده است</a:t>
            </a:r>
            <a:r>
              <a:rPr lang="fa-IR" dirty="0" smtClean="0">
                <a:cs typeface="B Zar" pitchFamily="2" charset="-78"/>
              </a:rPr>
              <a:t>:</a:t>
            </a:r>
          </a:p>
          <a:p>
            <a:pPr algn="just" rtl="1">
              <a:buFont typeface="Wingdings" pitchFamily="2" charset="2"/>
              <a:buChar char="q"/>
            </a:pPr>
            <a:r>
              <a:rPr lang="fa-IR" dirty="0" smtClean="0">
                <a:cs typeface="B Zar" pitchFamily="2" charset="-78"/>
              </a:rPr>
              <a:t> </a:t>
            </a:r>
            <a:r>
              <a:rPr lang="fa-IR" sz="35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B Zar" pitchFamily="2" charset="-78"/>
              </a:rPr>
              <a:t>خلق كن</a:t>
            </a:r>
            <a:r>
              <a:rPr lang="fa-IR" dirty="0">
                <a:cs typeface="B Zar" pitchFamily="2" charset="-78"/>
              </a:rPr>
              <a:t>: </a:t>
            </a:r>
            <a:r>
              <a:rPr lang="fa-IR" dirty="0" smtClean="0">
                <a:cs typeface="B Zar" pitchFamily="2" charset="-78"/>
              </a:rPr>
              <a:t>توانايي </a:t>
            </a:r>
            <a:r>
              <a:rPr lang="fa-IR" dirty="0">
                <a:cs typeface="B Zar" pitchFamily="2" charset="-78"/>
              </a:rPr>
              <a:t>يادگيري و ارتباط </a:t>
            </a:r>
            <a:endParaRPr lang="fa-IR" dirty="0" smtClean="0">
              <a:cs typeface="B Zar" pitchFamily="2" charset="-78"/>
            </a:endParaRPr>
          </a:p>
          <a:p>
            <a:pPr algn="just" rtl="1">
              <a:buFont typeface="Wingdings" pitchFamily="2" charset="2"/>
              <a:buChar char="§"/>
            </a:pPr>
            <a:r>
              <a:rPr lang="fa-IR" dirty="0" smtClean="0">
                <a:cs typeface="B Zar" pitchFamily="2" charset="-78"/>
              </a:rPr>
              <a:t>ضرورت تسهيم </a:t>
            </a:r>
            <a:r>
              <a:rPr lang="fa-IR" dirty="0">
                <a:cs typeface="B Zar" pitchFamily="2" charset="-78"/>
              </a:rPr>
              <a:t>دانش، ايجاد ارتباط بين ايده‌ها و ساخت ارتباط‌هاي متقاطع با ديگر موضوعات </a:t>
            </a:r>
            <a:endParaRPr lang="fa-IR" dirty="0" smtClean="0">
              <a:cs typeface="B Zar" pitchFamily="2" charset="-78"/>
            </a:endParaRPr>
          </a:p>
          <a:p>
            <a:pPr algn="just" rtl="1">
              <a:buFont typeface="Wingdings" pitchFamily="2" charset="2"/>
              <a:buChar char="q"/>
            </a:pPr>
            <a:r>
              <a:rPr lang="fa-IR" sz="3500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B Zar" pitchFamily="2" charset="-78"/>
              </a:rPr>
              <a:t>ذخيره </a:t>
            </a:r>
            <a:r>
              <a:rPr lang="fa-IR" sz="35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B Zar" pitchFamily="2" charset="-78"/>
              </a:rPr>
              <a:t>كن</a:t>
            </a:r>
            <a:r>
              <a:rPr lang="fa-IR" dirty="0">
                <a:cs typeface="B Zar" pitchFamily="2" charset="-78"/>
              </a:rPr>
              <a:t>: </a:t>
            </a:r>
            <a:r>
              <a:rPr lang="fa-IR" dirty="0" smtClean="0">
                <a:cs typeface="B Zar" pitchFamily="2" charset="-78"/>
              </a:rPr>
              <a:t>قابليت </a:t>
            </a:r>
            <a:r>
              <a:rPr lang="fa-IR" dirty="0">
                <a:cs typeface="B Zar" pitchFamily="2" charset="-78"/>
              </a:rPr>
              <a:t>ذخيره سازمان </a:t>
            </a:r>
            <a:r>
              <a:rPr lang="fa-IR" dirty="0" smtClean="0">
                <a:cs typeface="B Zar" pitchFamily="2" charset="-78"/>
              </a:rPr>
              <a:t>يافته‌ با امكان جستجو و </a:t>
            </a:r>
            <a:r>
              <a:rPr lang="fa-IR" dirty="0">
                <a:cs typeface="B Zar" pitchFamily="2" charset="-78"/>
              </a:rPr>
              <a:t>دسترسي سريع </a:t>
            </a:r>
            <a:r>
              <a:rPr lang="fa-IR" dirty="0" smtClean="0">
                <a:cs typeface="B Zar" pitchFamily="2" charset="-78"/>
              </a:rPr>
              <a:t>به </a:t>
            </a:r>
            <a:r>
              <a:rPr lang="fa-IR" dirty="0">
                <a:cs typeface="B Zar" pitchFamily="2" charset="-78"/>
              </a:rPr>
              <a:t>اطلاعات</a:t>
            </a:r>
            <a:r>
              <a:rPr lang="fa-IR" dirty="0" smtClean="0">
                <a:cs typeface="B Zar" pitchFamily="2" charset="-78"/>
              </a:rPr>
              <a:t> و </a:t>
            </a:r>
            <a:r>
              <a:rPr lang="fa-IR" dirty="0">
                <a:cs typeface="B Zar" pitchFamily="2" charset="-78"/>
              </a:rPr>
              <a:t>تسهيم مؤثر دانش </a:t>
            </a:r>
            <a:endParaRPr lang="fa-IR" dirty="0" smtClean="0">
              <a:cs typeface="B Zar" pitchFamily="2" charset="-78"/>
            </a:endParaRPr>
          </a:p>
          <a:p>
            <a:pPr algn="just" rtl="1">
              <a:buFont typeface="Wingdings" pitchFamily="2" charset="2"/>
              <a:buChar char="q"/>
            </a:pPr>
            <a:r>
              <a:rPr lang="fa-IR" sz="3500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B Zar" pitchFamily="2" charset="-78"/>
              </a:rPr>
              <a:t> </a:t>
            </a:r>
            <a:r>
              <a:rPr lang="fa-IR" sz="35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B Zar" pitchFamily="2" charset="-78"/>
              </a:rPr>
              <a:t>نشر كن: </a:t>
            </a:r>
            <a:r>
              <a:rPr lang="fa-IR" dirty="0" smtClean="0">
                <a:cs typeface="B Zar" pitchFamily="2" charset="-78"/>
              </a:rPr>
              <a:t>توسعه روح جمعي به منظور القای حس پیوستگی بین کارکنان در دنبال </a:t>
            </a:r>
            <a:r>
              <a:rPr lang="fa-IR" dirty="0">
                <a:cs typeface="B Zar" pitchFamily="2" charset="-78"/>
              </a:rPr>
              <a:t>كردن اهداف </a:t>
            </a:r>
            <a:r>
              <a:rPr lang="fa-IR" dirty="0" smtClean="0">
                <a:cs typeface="B Zar" pitchFamily="2" charset="-78"/>
              </a:rPr>
              <a:t>مشترك</a:t>
            </a:r>
            <a:endParaRPr lang="en-US" dirty="0">
              <a:cs typeface="B Zar" pitchFamily="2" charset="-78"/>
            </a:endParaRPr>
          </a:p>
          <a:p>
            <a:pPr algn="just" rtl="1">
              <a:buFont typeface="Wingdings" pitchFamily="2" charset="2"/>
              <a:buChar char="q"/>
            </a:pPr>
            <a:r>
              <a:rPr lang="fa-IR" sz="3500" b="1" dirty="0" smtClean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B Zar" pitchFamily="2" charset="-78"/>
              </a:rPr>
              <a:t>به </a:t>
            </a:r>
            <a:r>
              <a:rPr lang="fa-IR" sz="3500" b="1" dirty="0">
                <a:solidFill>
                  <a:srgbClr val="C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cs typeface="B Zar" pitchFamily="2" charset="-78"/>
              </a:rPr>
              <a:t>كار ببر: </a:t>
            </a:r>
            <a:r>
              <a:rPr lang="fa-IR" dirty="0" smtClean="0">
                <a:cs typeface="B Zar" pitchFamily="2" charset="-78"/>
              </a:rPr>
              <a:t>ايجاد </a:t>
            </a:r>
            <a:r>
              <a:rPr lang="fa-IR" dirty="0">
                <a:cs typeface="B Zar" pitchFamily="2" charset="-78"/>
              </a:rPr>
              <a:t>دانش، بيشتر توسط كاربرد عيني دانش جديد ميسر است اين عنصر فرآيند مركزي مديريت دانش </a:t>
            </a:r>
            <a:r>
              <a:rPr lang="fa-IR" dirty="0" smtClean="0">
                <a:cs typeface="B Zar" pitchFamily="2" charset="-78"/>
              </a:rPr>
              <a:t>متحد است.</a:t>
            </a:r>
            <a:endParaRPr lang="en-US" dirty="0">
              <a:cs typeface="B Zar" pitchFamily="2" charset="-78"/>
            </a:endParaRPr>
          </a:p>
        </p:txBody>
      </p:sp>
    </p:spTree>
    <p:extLst>
      <p:ext uri="{BB962C8B-B14F-4D97-AF65-F5344CB8AC3E}">
        <p14:creationId xmlns:p14="http://schemas.microsoft.com/office/powerpoint/2010/main" val="26676476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rtl="1"/>
            <a:r>
              <a:rPr lang="fa-IR" sz="3200" b="1" dirty="0">
                <a:cs typeface="B Zar" pitchFamily="2" charset="-78"/>
              </a:rPr>
              <a:t>مدل هفت سي ارائه شده توسط انجمن بهره وری و کیفیت </a:t>
            </a:r>
            <a:r>
              <a:rPr lang="fa-IR" sz="3200" b="1" dirty="0" smtClean="0">
                <a:cs typeface="B Zar" pitchFamily="2" charset="-78"/>
              </a:rPr>
              <a:t>امریکا (1996)</a:t>
            </a:r>
            <a:endParaRPr lang="en-US" sz="3200" dirty="0">
              <a:cs typeface="B Zar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09600" y="4724400"/>
            <a:ext cx="8229600" cy="1173163"/>
          </a:xfrm>
        </p:spPr>
        <p:txBody>
          <a:bodyPr>
            <a:normAutofit/>
          </a:bodyPr>
          <a:lstStyle/>
          <a:p>
            <a:pPr marL="0" indent="0" algn="just" rtl="1">
              <a:buNone/>
            </a:pPr>
            <a:r>
              <a:rPr lang="fa-IR" sz="2800" dirty="0" smtClean="0">
                <a:cs typeface="B Zar" pitchFamily="2" charset="-78"/>
              </a:rPr>
              <a:t>در </a:t>
            </a:r>
            <a:r>
              <a:rPr lang="fa-IR" sz="2800" dirty="0">
                <a:cs typeface="B Zar" pitchFamily="2" charset="-78"/>
              </a:rPr>
              <a:t>نهایت تمامی این تلاش‌ها به عنوان یک عامل فرهنگی </a:t>
            </a:r>
            <a:r>
              <a:rPr lang="fa-IR" sz="2800" dirty="0" smtClean="0">
                <a:cs typeface="B Zar" pitchFamily="2" charset="-78"/>
              </a:rPr>
              <a:t>تأثيرگذار در </a:t>
            </a:r>
            <a:r>
              <a:rPr lang="fa-IR" sz="2800" dirty="0">
                <a:cs typeface="B Zar" pitchFamily="2" charset="-78"/>
              </a:rPr>
              <a:t>سازمان به بسط فرهنگ تسهیم دانش در تمامی سازمان می‌انجامد.</a:t>
            </a:r>
            <a:endParaRPr lang="en-US" sz="2800" dirty="0">
              <a:cs typeface="B Zar" pitchFamily="2" charset="-78"/>
            </a:endParaRPr>
          </a:p>
        </p:txBody>
      </p:sp>
      <p:graphicFrame>
        <p:nvGraphicFramePr>
          <p:cNvPr id="4" name="Diagram 3"/>
          <p:cNvGraphicFramePr/>
          <p:nvPr>
            <p:extLst>
              <p:ext uri="{D42A27DB-BD31-4B8C-83A1-F6EECF244321}">
                <p14:modId xmlns:p14="http://schemas.microsoft.com/office/powerpoint/2010/main" val="1314290243"/>
              </p:ext>
            </p:extLst>
          </p:nvPr>
        </p:nvGraphicFramePr>
        <p:xfrm>
          <a:off x="762000" y="1600200"/>
          <a:ext cx="7772400" cy="29464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5" name="Plus 4"/>
          <p:cNvSpPr/>
          <p:nvPr/>
        </p:nvSpPr>
        <p:spPr>
          <a:xfrm>
            <a:off x="2144044" y="1905000"/>
            <a:ext cx="910713" cy="762000"/>
          </a:xfrm>
          <a:prstGeom prst="mathPlus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1534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15962"/>
          </a:xfrm>
        </p:spPr>
        <p:txBody>
          <a:bodyPr>
            <a:normAutofit/>
          </a:bodyPr>
          <a:lstStyle/>
          <a:p>
            <a:r>
              <a:rPr lang="fa-IR" sz="3600" b="1" dirty="0">
                <a:cs typeface="B Zar" pitchFamily="2" charset="-78"/>
              </a:rPr>
              <a:t>مدل "نوناكا" و "تاكیوچي"</a:t>
            </a:r>
            <a:endParaRPr lang="en-US" sz="3600" dirty="0">
              <a:cs typeface="B Zar" pitchFamily="2" charset="-78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143000"/>
            <a:ext cx="8229600" cy="4525963"/>
          </a:xfrm>
        </p:spPr>
        <p:txBody>
          <a:bodyPr>
            <a:normAutofit/>
          </a:bodyPr>
          <a:lstStyle/>
          <a:p>
            <a:pPr algn="just" rtl="1">
              <a:buFont typeface="Wingdings" pitchFamily="2" charset="2"/>
              <a:buChar char="q"/>
            </a:pPr>
            <a:r>
              <a:rPr lang="fa-IR" sz="2400" dirty="0">
                <a:cs typeface="B Zar" pitchFamily="2" charset="-78"/>
              </a:rPr>
              <a:t>‌تمركز </a:t>
            </a:r>
            <a:r>
              <a:rPr lang="fa-IR" sz="2400" dirty="0" smtClean="0">
                <a:cs typeface="B Zar" pitchFamily="2" charset="-78"/>
              </a:rPr>
              <a:t>این مدل </a:t>
            </a:r>
            <a:r>
              <a:rPr lang="fa-IR" sz="2400" dirty="0">
                <a:cs typeface="B Zar" pitchFamily="2" charset="-78"/>
              </a:rPr>
              <a:t>بر دو نوع دانش "آشكار" و "</a:t>
            </a:r>
            <a:r>
              <a:rPr lang="fa-IR" sz="2400" dirty="0" smtClean="0">
                <a:cs typeface="B Zar" pitchFamily="2" charset="-78"/>
              </a:rPr>
              <a:t>پنهان«</a:t>
            </a:r>
          </a:p>
          <a:p>
            <a:pPr algn="just" rtl="1">
              <a:buFont typeface="Wingdings" pitchFamily="2" charset="2"/>
              <a:buChar char="q"/>
            </a:pPr>
            <a:r>
              <a:rPr lang="fa-IR" sz="2400" dirty="0" smtClean="0">
                <a:cs typeface="B Zar" pitchFamily="2" charset="-78"/>
              </a:rPr>
              <a:t>مدلی پويا که در آن دانش آشکار و پنهان به </a:t>
            </a:r>
            <a:r>
              <a:rPr lang="fa-IR" sz="2400" dirty="0">
                <a:cs typeface="B Zar" pitchFamily="2" charset="-78"/>
              </a:rPr>
              <a:t>صورت حركت مارپيچي (حلزوني</a:t>
            </a:r>
            <a:r>
              <a:rPr lang="fa-IR" sz="2400" dirty="0" smtClean="0">
                <a:cs typeface="B Zar" pitchFamily="2" charset="-78"/>
              </a:rPr>
              <a:t>) به یکدیگر تبدیل می شود.</a:t>
            </a:r>
          </a:p>
          <a:p>
            <a:pPr algn="just" rtl="1">
              <a:buFont typeface="Wingdings" pitchFamily="2" charset="2"/>
              <a:buChar char="q"/>
            </a:pPr>
            <a:endParaRPr lang="en-US" sz="2800" dirty="0">
              <a:cs typeface="B Zar" pitchFamily="2" charset="-78"/>
            </a:endParaRP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9054187"/>
              </p:ext>
            </p:extLst>
          </p:nvPr>
        </p:nvGraphicFramePr>
        <p:xfrm>
          <a:off x="685800" y="2438400"/>
          <a:ext cx="7620000" cy="4389120"/>
        </p:xfrm>
        <a:graphic>
          <a:graphicData uri="http://schemas.openxmlformats.org/drawingml/2006/table">
            <a:tbl>
              <a:tblPr rtl="1" firstRow="1" firstCol="1" lastRow="1" lastCol="1" bandRow="1" bandCol="1">
                <a:tableStyleId>{7DF18680-E054-41AD-8BC1-D1AEF772440D}</a:tableStyleId>
              </a:tblPr>
              <a:tblGrid>
                <a:gridCol w="1195943"/>
                <a:gridCol w="2500608"/>
                <a:gridCol w="2786594"/>
                <a:gridCol w="1136855"/>
              </a:tblGrid>
              <a:tr h="529590">
                <a:tc gridSpan="4">
                  <a:txBody>
                    <a:bodyPr/>
                    <a:lstStyle/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 dirty="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آشكار سازي(بیرونی سازی)</a:t>
                      </a:r>
                      <a:endParaRPr lang="en-US" sz="2400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latin typeface="Times New Roman"/>
                        <a:ea typeface="Times New Roman"/>
                        <a:cs typeface="B Zar" pitchFamily="2" charset="-78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1588770">
                <a:tc rowSpan="2">
                  <a:txBody>
                    <a:bodyPr/>
                    <a:lstStyle/>
                    <a:p>
                      <a:pPr algn="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تبديل كردن</a:t>
                      </a:r>
                      <a:endParaRPr lang="en-US" sz="240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cs typeface="B Zar" pitchFamily="2" charset="-78"/>
                      </a:endParaRPr>
                    </a:p>
                    <a:p>
                      <a:pPr algn="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(ترکیب)</a:t>
                      </a:r>
                      <a:endParaRPr lang="en-US" sz="240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latin typeface="Times New Roman"/>
                        <a:ea typeface="Times New Roman"/>
                        <a:cs typeface="B Zar" pitchFamily="2" charset="-78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 dirty="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 </a:t>
                      </a:r>
                      <a:endParaRPr lang="en-US" sz="2400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cs typeface="B Zar" pitchFamily="2" charset="-78"/>
                      </a:endParaRPr>
                    </a:p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 dirty="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دانش آشكار فرد</a:t>
                      </a:r>
                      <a:endParaRPr lang="en-US" sz="2400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cs typeface="B Zar" pitchFamily="2" charset="-78"/>
                      </a:endParaRPr>
                    </a:p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 dirty="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 </a:t>
                      </a:r>
                      <a:endParaRPr lang="en-US" sz="2400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latin typeface="Times New Roman"/>
                        <a:ea typeface="Times New Roman"/>
                        <a:cs typeface="B Zar" pitchFamily="2" charset="-78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دانش پنهان فرد</a:t>
                      </a:r>
                      <a:endParaRPr lang="en-US" sz="240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latin typeface="Times New Roman"/>
                        <a:ea typeface="Times New Roman"/>
                        <a:cs typeface="B Zar" pitchFamily="2" charset="-78"/>
                      </a:endParaRPr>
                    </a:p>
                  </a:txBody>
                  <a:tcPr marL="68580" marR="68580" marT="0" marB="0" anchor="ctr"/>
                </a:tc>
                <a:tc rowSpan="2">
                  <a:txBody>
                    <a:bodyPr/>
                    <a:lstStyle/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اجتماعي كردن</a:t>
                      </a:r>
                      <a:endParaRPr lang="en-US" sz="240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latin typeface="Times New Roman"/>
                        <a:ea typeface="Times New Roman"/>
                        <a:cs typeface="B Zar" pitchFamily="2" charset="-78"/>
                      </a:endParaRPr>
                    </a:p>
                  </a:txBody>
                  <a:tcPr marL="68580" marR="68580" marT="0" marB="0" anchor="ctr"/>
                </a:tc>
              </a:tr>
              <a:tr h="158877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 dirty="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 </a:t>
                      </a:r>
                      <a:endParaRPr lang="en-US" sz="2400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cs typeface="B Zar" pitchFamily="2" charset="-78"/>
                      </a:endParaRPr>
                    </a:p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 dirty="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دانش آشكار جمعي</a:t>
                      </a:r>
                      <a:endParaRPr lang="en-US" sz="2400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cs typeface="B Zar" pitchFamily="2" charset="-78"/>
                      </a:endParaRPr>
                    </a:p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 dirty="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 </a:t>
                      </a:r>
                      <a:endParaRPr lang="en-US" sz="2400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latin typeface="Times New Roman"/>
                        <a:ea typeface="Times New Roman"/>
                        <a:cs typeface="B Zar" pitchFamily="2" charset="-78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دانش پنهان جمعي</a:t>
                      </a:r>
                      <a:endParaRPr lang="en-US" sz="240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latin typeface="Times New Roman"/>
                        <a:ea typeface="Times New Roman"/>
                        <a:cs typeface="B Zar" pitchFamily="2" charset="-78"/>
                      </a:endParaRPr>
                    </a:p>
                  </a:txBody>
                  <a:tcPr marL="68580" marR="68580" marT="0" marB="0" anchor="ctr"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529590">
                <a:tc gridSpan="4">
                  <a:txBody>
                    <a:bodyPr/>
                    <a:lstStyle/>
                    <a:p>
                      <a:pPr algn="ctr" rtl="1">
                        <a:lnSpc>
                          <a:spcPct val="150000"/>
                        </a:lnSpc>
                        <a:spcAft>
                          <a:spcPts val="0"/>
                        </a:spcAft>
                      </a:pPr>
                      <a:r>
                        <a:rPr lang="fa-IR" sz="2400" dirty="0">
                          <a:solidFill>
                            <a:schemeClr val="tx1">
                              <a:lumMod val="95000"/>
                              <a:lumOff val="5000"/>
                            </a:schemeClr>
                          </a:solidFill>
                          <a:effectLst/>
                          <a:cs typeface="B Zar" pitchFamily="2" charset="-78"/>
                        </a:rPr>
                        <a:t>دروني كردن</a:t>
                      </a:r>
                      <a:endParaRPr lang="en-US" sz="2400" dirty="0">
                        <a:solidFill>
                          <a:schemeClr val="tx1">
                            <a:lumMod val="95000"/>
                            <a:lumOff val="5000"/>
                          </a:schemeClr>
                        </a:solidFill>
                        <a:effectLst/>
                        <a:latin typeface="Times New Roman"/>
                        <a:ea typeface="Times New Roman"/>
                        <a:cs typeface="B Zar" pitchFamily="2" charset="-78"/>
                      </a:endParaRPr>
                    </a:p>
                  </a:txBody>
                  <a:tcPr marL="68580" marR="68580" marT="0" marB="0"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8275382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fa-IR" sz="4000" b="1" dirty="0">
                <a:cs typeface="B Zar" pitchFamily="2" charset="-78"/>
              </a:rPr>
              <a:t/>
            </a:r>
            <a:br>
              <a:rPr lang="fa-IR" sz="4000" b="1" dirty="0">
                <a:cs typeface="B Zar" pitchFamily="2" charset="-78"/>
              </a:rPr>
            </a:br>
            <a:r>
              <a:rPr lang="fa-IR" sz="4000" b="1" dirty="0" smtClean="0">
                <a:cs typeface="B Zar" pitchFamily="2" charset="-78"/>
              </a:rPr>
              <a:t>مدل مدیریت دانش راهبردی</a:t>
            </a:r>
            <a:r>
              <a:rPr lang="fa-IR" sz="4000" dirty="0" smtClean="0"/>
              <a:t/>
            </a:r>
            <a:br>
              <a:rPr lang="fa-IR" sz="4000" dirty="0" smtClean="0"/>
            </a:br>
            <a:endParaRPr lang="en-US" sz="4000" b="1" dirty="0">
              <a:cs typeface="B Zar" pitchFamily="2" charset="-78"/>
            </a:endParaRPr>
          </a:p>
        </p:txBody>
      </p:sp>
      <p:graphicFrame>
        <p:nvGraphicFramePr>
          <p:cNvPr id="4" name="Content Placehold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626774048"/>
              </p:ext>
            </p:extLst>
          </p:nvPr>
        </p:nvGraphicFramePr>
        <p:xfrm>
          <a:off x="304800" y="3124200"/>
          <a:ext cx="8305800" cy="3276600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Title 1"/>
          <p:cNvSpPr txBox="1">
            <a:spLocks/>
          </p:cNvSpPr>
          <p:nvPr/>
        </p:nvSpPr>
        <p:spPr>
          <a:xfrm>
            <a:off x="381000" y="1371600"/>
            <a:ext cx="82296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r"/>
            <a:r>
              <a:rPr lang="fa-IR" sz="2800" dirty="0" smtClean="0">
                <a:cs typeface="B Zar" pitchFamily="2" charset="-78"/>
              </a:rPr>
              <a:t>این مدل مبتنی بر چهار عنصر اصلی:</a:t>
            </a:r>
          </a:p>
          <a:p>
            <a:pPr algn="r" rtl="1"/>
            <a:r>
              <a:rPr lang="fa-IR" sz="2800" dirty="0" smtClean="0">
                <a:cs typeface="B Zar" pitchFamily="2" charset="-78"/>
              </a:rPr>
              <a:t> </a:t>
            </a:r>
            <a:r>
              <a:rPr lang="fa-IR" sz="2800" b="1" dirty="0" smtClean="0">
                <a:cs typeface="B Zar" pitchFamily="2" charset="-78"/>
              </a:rPr>
              <a:t>نفوذ دانش، مبانی دانش، کاربردهای دانش، ارتقا و بازنگری دانش</a:t>
            </a:r>
            <a:endParaRPr lang="en-US" sz="2800" b="1" dirty="0" smtClean="0">
              <a:cs typeface="B Zar" pitchFamily="2" charset="-78"/>
            </a:endParaRPr>
          </a:p>
          <a:p>
            <a:pPr algn="l"/>
            <a:r>
              <a:rPr lang="en-US" sz="2800" dirty="0" smtClean="0"/>
              <a:t> </a:t>
            </a:r>
            <a:r>
              <a:rPr lang="en-US" sz="2000" i="1" dirty="0" smtClean="0">
                <a:latin typeface="Times New Roman" pitchFamily="18" charset="0"/>
                <a:cs typeface="Times New Roman" pitchFamily="18" charset="0"/>
              </a:rPr>
              <a:t>Debowski,2006</a:t>
            </a:r>
            <a:endParaRPr lang="en-US" sz="2000" b="1" i="1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825332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934</TotalTime>
  <Words>621</Words>
  <Application>Microsoft Office PowerPoint</Application>
  <PresentationFormat>On-screen Show (4:3)</PresentationFormat>
  <Paragraphs>93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مدل‌هاي مديريت دانش </vt:lpstr>
      <vt:lpstr>PowerPoint Presentation</vt:lpstr>
      <vt:lpstr>PowerPoint Presentation</vt:lpstr>
      <vt:lpstr>PowerPoint Presentation</vt:lpstr>
      <vt:lpstr>مدل هيکس (2000)  </vt:lpstr>
      <vt:lpstr>مدل هفت سي ارائه شده توسط انجمن بهره وری و کیفیت امریکا (1996)</vt:lpstr>
      <vt:lpstr>مدل "نوناكا" و "تاكیوچي"</vt:lpstr>
      <vt:lpstr> مدل مدیریت دانش راهبردی 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HP</dc:creator>
  <cp:lastModifiedBy>HP</cp:lastModifiedBy>
  <cp:revision>19</cp:revision>
  <dcterms:created xsi:type="dcterms:W3CDTF">2006-08-16T00:00:00Z</dcterms:created>
  <dcterms:modified xsi:type="dcterms:W3CDTF">2014-01-05T18:03:51Z</dcterms:modified>
</cp:coreProperties>
</file>