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6"/>
  </p:notesMasterIdLst>
  <p:sldIdLst>
    <p:sldId id="262" r:id="rId2"/>
    <p:sldId id="265" r:id="rId3"/>
    <p:sldId id="277" r:id="rId4"/>
    <p:sldId id="272" r:id="rId5"/>
  </p:sldIdLst>
  <p:sldSz cx="9144000" cy="6858000" type="screen4x3"/>
  <p:notesSz cx="6858000" cy="9144000"/>
  <p:photoAlbum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65" autoAdjust="0"/>
    <p:restoredTop sz="94671" autoAdjust="0"/>
  </p:normalViewPr>
  <p:slideViewPr>
    <p:cSldViewPr>
      <p:cViewPr>
        <p:scale>
          <a:sx n="73" d="100"/>
          <a:sy n="73" d="100"/>
        </p:scale>
        <p:origin x="-107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RAZI.KM.SEMINAR16.10.92.DR.MOEIN/RAZI.KM4-1.RE.docx" TargetMode="External"/><Relationship Id="rId7" Type="http://schemas.openxmlformats.org/officeDocument/2006/relationships/image" Target="../media/image4.jpeg"/><Relationship Id="rId2" Type="http://schemas.openxmlformats.org/officeDocument/2006/relationships/hyperlink" Target="RAZI.KM.SEMINAR16.10.92.DR.MOEIN/RAZI.KM3-Pro%20&amp;%20Dim-161092.pptx" TargetMode="External"/><Relationship Id="rId1" Type="http://schemas.openxmlformats.org/officeDocument/2006/relationships/hyperlink" Target="RAZI.KM.SEMINAR16.10.92.DR.MOEIN/RAZI.KM1-Pre%20&amp;%20Def-161092.pptx" TargetMode="External"/><Relationship Id="rId6" Type="http://schemas.openxmlformats.org/officeDocument/2006/relationships/hyperlink" Target="RAZI.KM.SEMINAR16.10.92.DR.MOEIN/RAZI.KM2-MODELS.pptx" TargetMode="External"/><Relationship Id="rId5" Type="http://schemas.openxmlformats.org/officeDocument/2006/relationships/hyperlink" Target="RAZI.KM.SEMINAR16.10.92.DR.MOEIN/G.T%20OF%20PHARMA.REF.3.pdf" TargetMode="External"/><Relationship Id="rId10" Type="http://schemas.openxmlformats.org/officeDocument/2006/relationships/image" Target="../media/image7.jpeg"/><Relationship Id="rId4" Type="http://schemas.openxmlformats.org/officeDocument/2006/relationships/hyperlink" Target="RAZI.KM.SEMINAR16.10.92.DR.MOEIN/RAZI.KM4-2.RE.pdf" TargetMode="External"/><Relationship Id="rId9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hyperlink" Target="RAZI.KM.SEMINAR16.10.92.DR.MOEIN/RAZI.KM4-2.RE.pdf" TargetMode="External"/><Relationship Id="rId3" Type="http://schemas.openxmlformats.org/officeDocument/2006/relationships/hyperlink" Target="RAZI.KM.SEMINAR16.10.92.DR.MOEIN/RAZI.KM2-MODELS.pptx" TargetMode="External"/><Relationship Id="rId7" Type="http://schemas.openxmlformats.org/officeDocument/2006/relationships/hyperlink" Target="RAZI.KM.SEMINAR16.10.92.DR.MOEIN/RAZI.KM4-1.RE.docx" TargetMode="External"/><Relationship Id="rId2" Type="http://schemas.openxmlformats.org/officeDocument/2006/relationships/image" Target="../media/image4.jpeg"/><Relationship Id="rId1" Type="http://schemas.openxmlformats.org/officeDocument/2006/relationships/hyperlink" Target="RAZI.KM.SEMINAR16.10.92.DR.MOEIN/RAZI.KM1-Pre%20&amp;%20Def-161092.pptx" TargetMode="External"/><Relationship Id="rId6" Type="http://schemas.openxmlformats.org/officeDocument/2006/relationships/image" Target="../media/image6.jpeg"/><Relationship Id="rId5" Type="http://schemas.openxmlformats.org/officeDocument/2006/relationships/hyperlink" Target="RAZI.KM.SEMINAR16.10.92.DR.MOEIN/RAZI.KM3-Pro%20&amp;%20Dim-161092.pptx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5.jpeg"/><Relationship Id="rId9" Type="http://schemas.openxmlformats.org/officeDocument/2006/relationships/hyperlink" Target="RAZI.KM.SEMINAR16.10.92.DR.MOEIN/G.T%20OF%20PHARMA.REF.3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5F127A-F06B-4DEA-B70E-4A84EB922980}" type="doc">
      <dgm:prSet loTypeId="urn:microsoft.com/office/officeart/2005/8/layout/vList3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9AF8237-0E3C-45AB-8EE4-9B58D7E60289}">
      <dgm:prSet phldrT="[Text]" custT="1"/>
      <dgm:spPr/>
      <dgm:t>
        <a:bodyPr/>
        <a:lstStyle/>
        <a:p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1" action="ppaction://hlinkpres?slideindex=1&amp;slidetitle="/>
            </a:rPr>
            <a:t>مفاهیم و مبانی مدیریت دانش</a:t>
          </a:r>
          <a:endParaRPr lang="en-US" sz="3200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9D81BAFE-6AC7-4DC6-9C90-4CBBCFD0FF2B}" type="parTrans" cxnId="{49F77315-6E21-46DA-B237-0C1CB3DAF2A4}">
      <dgm:prSet/>
      <dgm:spPr/>
      <dgm:t>
        <a:bodyPr/>
        <a:lstStyle/>
        <a:p>
          <a:endParaRPr lang="en-US"/>
        </a:p>
      </dgm:t>
    </dgm:pt>
    <dgm:pt modelId="{E4F329CD-70B5-461D-88DD-8999B44C825F}" type="sibTrans" cxnId="{49F77315-6E21-46DA-B237-0C1CB3DAF2A4}">
      <dgm:prSet/>
      <dgm:spPr/>
      <dgm:t>
        <a:bodyPr/>
        <a:lstStyle/>
        <a:p>
          <a:endParaRPr lang="en-US"/>
        </a:p>
      </dgm:t>
    </dgm:pt>
    <dgm:pt modelId="{247B8551-1B86-4D70-84A6-1015D6654F06}">
      <dgm:prSet phldrT="[Text]" custT="1"/>
      <dgm:spPr/>
      <dgm:t>
        <a:bodyPr/>
        <a:lstStyle/>
        <a:p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2" action="ppaction://hlinkpres?slideindex=1&amp;slidetitle="/>
            </a:rPr>
            <a:t>کاربرد و استقرار مدیریت دانش</a:t>
          </a:r>
          <a:endParaRPr lang="en-US" sz="3200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24F4AAAC-F052-4565-93AF-14234E7C5E04}" type="parTrans" cxnId="{659175AB-A0F0-4369-863B-299F5AB01AAD}">
      <dgm:prSet/>
      <dgm:spPr/>
      <dgm:t>
        <a:bodyPr/>
        <a:lstStyle/>
        <a:p>
          <a:endParaRPr lang="en-US"/>
        </a:p>
      </dgm:t>
    </dgm:pt>
    <dgm:pt modelId="{16FA6493-F8E2-40BA-8B84-5BB4ACAE3950}" type="sibTrans" cxnId="{659175AB-A0F0-4369-863B-299F5AB01AAD}">
      <dgm:prSet/>
      <dgm:spPr/>
      <dgm:t>
        <a:bodyPr/>
        <a:lstStyle/>
        <a:p>
          <a:endParaRPr lang="en-US"/>
        </a:p>
      </dgm:t>
    </dgm:pt>
    <dgm:pt modelId="{91F0E319-9B5D-4DA7-83B6-50242D567422}">
      <dgm:prSet phldrT="[Text]" custT="1"/>
      <dgm:spPr/>
      <dgm:t>
        <a:bodyPr/>
        <a:lstStyle/>
        <a:p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پژوهش های </a:t>
          </a:r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کاربردی </a:t>
          </a:r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3" action="ppaction://hlinkfile"/>
            </a:rPr>
            <a:t>1</a:t>
          </a:r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و  </a:t>
          </a:r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4" action="ppaction://hlinkfile"/>
            </a:rPr>
            <a:t>2</a:t>
          </a:r>
          <a:r>
            <a:rPr lang="fa-IR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و    </a:t>
          </a:r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5" action="ppaction://hlinkfile"/>
            </a:rPr>
            <a:t>3</a:t>
          </a:r>
          <a:r>
            <a:rPr lang="en-US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  </a:t>
          </a:r>
          <a:endParaRPr lang="en-US" sz="2000" b="1" dirty="0" smtClean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EF2EB144-1CA8-4985-90F8-772306FECCC8}" type="parTrans" cxnId="{53996D55-C675-43D3-8461-6B532024501B}">
      <dgm:prSet/>
      <dgm:spPr/>
      <dgm:t>
        <a:bodyPr/>
        <a:lstStyle/>
        <a:p>
          <a:endParaRPr lang="en-US"/>
        </a:p>
      </dgm:t>
    </dgm:pt>
    <dgm:pt modelId="{75502CE3-82B1-4077-8789-9FC312554178}" type="sibTrans" cxnId="{53996D55-C675-43D3-8461-6B532024501B}">
      <dgm:prSet/>
      <dgm:spPr/>
      <dgm:t>
        <a:bodyPr/>
        <a:lstStyle/>
        <a:p>
          <a:endParaRPr lang="en-US"/>
        </a:p>
      </dgm:t>
    </dgm:pt>
    <dgm:pt modelId="{DC81F15B-1907-417F-A91E-40ADBDFCCB73}">
      <dgm:prSet phldrT="[Text]" custT="1"/>
      <dgm:spPr/>
      <dgm:t>
        <a:bodyPr/>
        <a:lstStyle/>
        <a:p>
          <a:r>
            <a:rPr lang="fa-IR" sz="32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6" action="ppaction://hlinkpres?slideindex=1&amp;slidetitle="/>
            </a:rPr>
            <a:t>مدل های مدیریت دانش</a:t>
          </a:r>
          <a:endParaRPr lang="en-US" sz="3200" b="1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gm:t>
    </dgm:pt>
    <dgm:pt modelId="{1E09459B-9A23-4EDB-B9E7-ED5A19BBFB71}" type="parTrans" cxnId="{9995B91D-5991-43E5-BD7A-3B7937D13C9F}">
      <dgm:prSet/>
      <dgm:spPr/>
      <dgm:t>
        <a:bodyPr/>
        <a:lstStyle/>
        <a:p>
          <a:endParaRPr lang="en-US"/>
        </a:p>
      </dgm:t>
    </dgm:pt>
    <dgm:pt modelId="{B5BB60F6-9F9D-495C-AD64-8993E439C5EC}" type="sibTrans" cxnId="{9995B91D-5991-43E5-BD7A-3B7937D13C9F}">
      <dgm:prSet/>
      <dgm:spPr/>
      <dgm:t>
        <a:bodyPr/>
        <a:lstStyle/>
        <a:p>
          <a:endParaRPr lang="en-US"/>
        </a:p>
      </dgm:t>
    </dgm:pt>
    <dgm:pt modelId="{8FFD1C6B-9B85-45CE-8166-04BF8EEA73A7}" type="pres">
      <dgm:prSet presAssocID="{315F127A-F06B-4DEA-B70E-4A84EB922980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435E3C-F11E-49EB-ABA7-55F24D83CAB3}" type="pres">
      <dgm:prSet presAssocID="{A9AF8237-0E3C-45AB-8EE4-9B58D7E60289}" presName="composite" presStyleCnt="0"/>
      <dgm:spPr/>
    </dgm:pt>
    <dgm:pt modelId="{E6C99D54-350A-4A61-BD37-D6CF4DF4629B}" type="pres">
      <dgm:prSet presAssocID="{A9AF8237-0E3C-45AB-8EE4-9B58D7E60289}" presName="imgShp" presStyleLbl="fgImgPlace1" presStyleIdx="0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4000" b="-24000"/>
          </a:stretch>
        </a:blipFill>
      </dgm:spPr>
      <dgm:t>
        <a:bodyPr/>
        <a:lstStyle/>
        <a:p>
          <a:endParaRPr lang="en-US"/>
        </a:p>
      </dgm:t>
    </dgm:pt>
    <dgm:pt modelId="{93F653CB-4B1F-40B5-BEF4-3E832066A52E}" type="pres">
      <dgm:prSet presAssocID="{A9AF8237-0E3C-45AB-8EE4-9B58D7E60289}" presName="txShp" presStyleLbl="node1" presStyleIdx="0" presStyleCnt="4" custLinFactNeighborX="687" custLinFactNeighborY="-170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67B4B8-8ED4-4D85-8D87-9990A9DC2BA3}" type="pres">
      <dgm:prSet presAssocID="{E4F329CD-70B5-461D-88DD-8999B44C825F}" presName="spacing" presStyleCnt="0"/>
      <dgm:spPr/>
    </dgm:pt>
    <dgm:pt modelId="{45E24016-811C-4D2A-A2B8-9F8CB0ADDD5D}" type="pres">
      <dgm:prSet presAssocID="{DC81F15B-1907-417F-A91E-40ADBDFCCB73}" presName="composite" presStyleCnt="0"/>
      <dgm:spPr/>
    </dgm:pt>
    <dgm:pt modelId="{D1F52DDC-3B46-4128-B924-9E6DEF619261}" type="pres">
      <dgm:prSet presAssocID="{DC81F15B-1907-417F-A91E-40ADBDFCCB73}" presName="imgShp" presStyleLbl="fgImgPlace1" presStyleIdx="1" presStyleCnt="4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US"/>
        </a:p>
      </dgm:t>
    </dgm:pt>
    <dgm:pt modelId="{C1DC2E80-C0C3-408A-ADE7-F56CDCDCAF15}" type="pres">
      <dgm:prSet presAssocID="{DC81F15B-1907-417F-A91E-40ADBDFCCB7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EC27DB-ACD5-4E25-97D2-F51313E92B7C}" type="pres">
      <dgm:prSet presAssocID="{B5BB60F6-9F9D-495C-AD64-8993E439C5EC}" presName="spacing" presStyleCnt="0"/>
      <dgm:spPr/>
    </dgm:pt>
    <dgm:pt modelId="{BA7EE18A-9FD5-4459-AAC6-B71493472BF5}" type="pres">
      <dgm:prSet presAssocID="{247B8551-1B86-4D70-84A6-1015D6654F06}" presName="composite" presStyleCnt="0"/>
      <dgm:spPr/>
    </dgm:pt>
    <dgm:pt modelId="{F5618888-D9DC-4404-A358-01281D4583F9}" type="pres">
      <dgm:prSet presAssocID="{247B8551-1B86-4D70-84A6-1015D6654F06}" presName="imgShp" presStyleLbl="fgImgPlace1" presStyleIdx="2" presStyleCnt="4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en-US"/>
        </a:p>
      </dgm:t>
    </dgm:pt>
    <dgm:pt modelId="{A369893A-EE79-4733-95B8-A3D73E7702F2}" type="pres">
      <dgm:prSet presAssocID="{247B8551-1B86-4D70-84A6-1015D6654F06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41075-B013-40FD-9ACE-97B36A9FDE5F}" type="pres">
      <dgm:prSet presAssocID="{16FA6493-F8E2-40BA-8B84-5BB4ACAE3950}" presName="spacing" presStyleCnt="0"/>
      <dgm:spPr/>
    </dgm:pt>
    <dgm:pt modelId="{9F78D8D3-C349-4967-B101-06F9FB85AE51}" type="pres">
      <dgm:prSet presAssocID="{91F0E319-9B5D-4DA7-83B6-50242D567422}" presName="composite" presStyleCnt="0"/>
      <dgm:spPr/>
    </dgm:pt>
    <dgm:pt modelId="{CA72C67F-41BE-4E26-95EA-AE4CEDC58F27}" type="pres">
      <dgm:prSet presAssocID="{91F0E319-9B5D-4DA7-83B6-50242D567422}" presName="imgShp" presStyleLbl="fgImgPlace1" presStyleIdx="3" presStyleCnt="4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en-US"/>
        </a:p>
      </dgm:t>
    </dgm:pt>
    <dgm:pt modelId="{9BD1F181-BE27-42C6-8308-380BF5F0EDFB}" type="pres">
      <dgm:prSet presAssocID="{91F0E319-9B5D-4DA7-83B6-50242D56742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59175AB-A0F0-4369-863B-299F5AB01AAD}" srcId="{315F127A-F06B-4DEA-B70E-4A84EB922980}" destId="{247B8551-1B86-4D70-84A6-1015D6654F06}" srcOrd="2" destOrd="0" parTransId="{24F4AAAC-F052-4565-93AF-14234E7C5E04}" sibTransId="{16FA6493-F8E2-40BA-8B84-5BB4ACAE3950}"/>
    <dgm:cxn modelId="{53996D55-C675-43D3-8461-6B532024501B}" srcId="{315F127A-F06B-4DEA-B70E-4A84EB922980}" destId="{91F0E319-9B5D-4DA7-83B6-50242D567422}" srcOrd="3" destOrd="0" parTransId="{EF2EB144-1CA8-4985-90F8-772306FECCC8}" sibTransId="{75502CE3-82B1-4077-8789-9FC312554178}"/>
    <dgm:cxn modelId="{49F77315-6E21-46DA-B237-0C1CB3DAF2A4}" srcId="{315F127A-F06B-4DEA-B70E-4A84EB922980}" destId="{A9AF8237-0E3C-45AB-8EE4-9B58D7E60289}" srcOrd="0" destOrd="0" parTransId="{9D81BAFE-6AC7-4DC6-9C90-4CBBCFD0FF2B}" sibTransId="{E4F329CD-70B5-461D-88DD-8999B44C825F}"/>
    <dgm:cxn modelId="{9995B91D-5991-43E5-BD7A-3B7937D13C9F}" srcId="{315F127A-F06B-4DEA-B70E-4A84EB922980}" destId="{DC81F15B-1907-417F-A91E-40ADBDFCCB73}" srcOrd="1" destOrd="0" parTransId="{1E09459B-9A23-4EDB-B9E7-ED5A19BBFB71}" sibTransId="{B5BB60F6-9F9D-495C-AD64-8993E439C5EC}"/>
    <dgm:cxn modelId="{9A9541CD-3FF7-49F0-9DCB-1307C3397458}" type="presOf" srcId="{247B8551-1B86-4D70-84A6-1015D6654F06}" destId="{A369893A-EE79-4733-95B8-A3D73E7702F2}" srcOrd="0" destOrd="0" presId="urn:microsoft.com/office/officeart/2005/8/layout/vList3#1"/>
    <dgm:cxn modelId="{5D3A650B-A8A4-4CB5-9E5E-1C74366B25C3}" type="presOf" srcId="{DC81F15B-1907-417F-A91E-40ADBDFCCB73}" destId="{C1DC2E80-C0C3-408A-ADE7-F56CDCDCAF15}" srcOrd="0" destOrd="0" presId="urn:microsoft.com/office/officeart/2005/8/layout/vList3#1"/>
    <dgm:cxn modelId="{610A3166-15C5-4767-BA45-6324AF750CB3}" type="presOf" srcId="{A9AF8237-0E3C-45AB-8EE4-9B58D7E60289}" destId="{93F653CB-4B1F-40B5-BEF4-3E832066A52E}" srcOrd="0" destOrd="0" presId="urn:microsoft.com/office/officeart/2005/8/layout/vList3#1"/>
    <dgm:cxn modelId="{5091F57A-5B88-41DB-B801-F7CFD8019FC7}" type="presOf" srcId="{91F0E319-9B5D-4DA7-83B6-50242D567422}" destId="{9BD1F181-BE27-42C6-8308-380BF5F0EDFB}" srcOrd="0" destOrd="0" presId="urn:microsoft.com/office/officeart/2005/8/layout/vList3#1"/>
    <dgm:cxn modelId="{2930A7EB-0C09-4CE2-A3F5-CB1D3E49FF39}" type="presOf" srcId="{315F127A-F06B-4DEA-B70E-4A84EB922980}" destId="{8FFD1C6B-9B85-45CE-8166-04BF8EEA73A7}" srcOrd="0" destOrd="0" presId="urn:microsoft.com/office/officeart/2005/8/layout/vList3#1"/>
    <dgm:cxn modelId="{F75080AC-4D63-4092-8916-22AA5B10B178}" type="presParOf" srcId="{8FFD1C6B-9B85-45CE-8166-04BF8EEA73A7}" destId="{7B435E3C-F11E-49EB-ABA7-55F24D83CAB3}" srcOrd="0" destOrd="0" presId="urn:microsoft.com/office/officeart/2005/8/layout/vList3#1"/>
    <dgm:cxn modelId="{F033E18F-B3EA-42C2-AB04-D06E1B0F3B64}" type="presParOf" srcId="{7B435E3C-F11E-49EB-ABA7-55F24D83CAB3}" destId="{E6C99D54-350A-4A61-BD37-D6CF4DF4629B}" srcOrd="0" destOrd="0" presId="urn:microsoft.com/office/officeart/2005/8/layout/vList3#1"/>
    <dgm:cxn modelId="{73BE6793-A6F7-46EE-BF7E-BEEB58D9DEAF}" type="presParOf" srcId="{7B435E3C-F11E-49EB-ABA7-55F24D83CAB3}" destId="{93F653CB-4B1F-40B5-BEF4-3E832066A52E}" srcOrd="1" destOrd="0" presId="urn:microsoft.com/office/officeart/2005/8/layout/vList3#1"/>
    <dgm:cxn modelId="{33C8DE67-1D2E-4298-9142-275AC5AB56BD}" type="presParOf" srcId="{8FFD1C6B-9B85-45CE-8166-04BF8EEA73A7}" destId="{2C67B4B8-8ED4-4D85-8D87-9990A9DC2BA3}" srcOrd="1" destOrd="0" presId="urn:microsoft.com/office/officeart/2005/8/layout/vList3#1"/>
    <dgm:cxn modelId="{233B33D7-FF35-490A-A2CC-12D372A383F1}" type="presParOf" srcId="{8FFD1C6B-9B85-45CE-8166-04BF8EEA73A7}" destId="{45E24016-811C-4D2A-A2B8-9F8CB0ADDD5D}" srcOrd="2" destOrd="0" presId="urn:microsoft.com/office/officeart/2005/8/layout/vList3#1"/>
    <dgm:cxn modelId="{33F438C6-F1DA-4715-83ED-D5627C799ADC}" type="presParOf" srcId="{45E24016-811C-4D2A-A2B8-9F8CB0ADDD5D}" destId="{D1F52DDC-3B46-4128-B924-9E6DEF619261}" srcOrd="0" destOrd="0" presId="urn:microsoft.com/office/officeart/2005/8/layout/vList3#1"/>
    <dgm:cxn modelId="{2C076621-2FB3-4673-8455-3ABE6E538082}" type="presParOf" srcId="{45E24016-811C-4D2A-A2B8-9F8CB0ADDD5D}" destId="{C1DC2E80-C0C3-408A-ADE7-F56CDCDCAF15}" srcOrd="1" destOrd="0" presId="urn:microsoft.com/office/officeart/2005/8/layout/vList3#1"/>
    <dgm:cxn modelId="{E24787BB-183A-426A-A3B4-8A592106159F}" type="presParOf" srcId="{8FFD1C6B-9B85-45CE-8166-04BF8EEA73A7}" destId="{F8EC27DB-ACD5-4E25-97D2-F51313E92B7C}" srcOrd="3" destOrd="0" presId="urn:microsoft.com/office/officeart/2005/8/layout/vList3#1"/>
    <dgm:cxn modelId="{72765C7E-CC00-47CB-A6DB-16C521FA864E}" type="presParOf" srcId="{8FFD1C6B-9B85-45CE-8166-04BF8EEA73A7}" destId="{BA7EE18A-9FD5-4459-AAC6-B71493472BF5}" srcOrd="4" destOrd="0" presId="urn:microsoft.com/office/officeart/2005/8/layout/vList3#1"/>
    <dgm:cxn modelId="{E150194E-A70E-48D8-9EDA-6B62069F2927}" type="presParOf" srcId="{BA7EE18A-9FD5-4459-AAC6-B71493472BF5}" destId="{F5618888-D9DC-4404-A358-01281D4583F9}" srcOrd="0" destOrd="0" presId="urn:microsoft.com/office/officeart/2005/8/layout/vList3#1"/>
    <dgm:cxn modelId="{D5C194A4-209C-4272-98F9-7DF52D7AC85F}" type="presParOf" srcId="{BA7EE18A-9FD5-4459-AAC6-B71493472BF5}" destId="{A369893A-EE79-4733-95B8-A3D73E7702F2}" srcOrd="1" destOrd="0" presId="urn:microsoft.com/office/officeart/2005/8/layout/vList3#1"/>
    <dgm:cxn modelId="{F09843D8-35B8-457F-87DE-2E20DF131214}" type="presParOf" srcId="{8FFD1C6B-9B85-45CE-8166-04BF8EEA73A7}" destId="{50A41075-B013-40FD-9ACE-97B36A9FDE5F}" srcOrd="5" destOrd="0" presId="urn:microsoft.com/office/officeart/2005/8/layout/vList3#1"/>
    <dgm:cxn modelId="{C4773F42-703F-4780-BDB4-101D54D5FFFD}" type="presParOf" srcId="{8FFD1C6B-9B85-45CE-8166-04BF8EEA73A7}" destId="{9F78D8D3-C349-4967-B101-06F9FB85AE51}" srcOrd="6" destOrd="0" presId="urn:microsoft.com/office/officeart/2005/8/layout/vList3#1"/>
    <dgm:cxn modelId="{B6A3178A-93E9-455D-BD8B-B661159BA61F}" type="presParOf" srcId="{9F78D8D3-C349-4967-B101-06F9FB85AE51}" destId="{CA72C67F-41BE-4E26-95EA-AE4CEDC58F27}" srcOrd="0" destOrd="0" presId="urn:microsoft.com/office/officeart/2005/8/layout/vList3#1"/>
    <dgm:cxn modelId="{B24846FC-E1A4-4D8B-933E-738968AD721A}" type="presParOf" srcId="{9F78D8D3-C349-4967-B101-06F9FB85AE51}" destId="{9BD1F181-BE27-42C6-8308-380BF5F0EDF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F653CB-4B1F-40B5-BEF4-3E832066A52E}">
      <dsp:nvSpPr>
        <dsp:cNvPr id="0" name=""/>
        <dsp:cNvSpPr/>
      </dsp:nvSpPr>
      <dsp:spPr>
        <a:xfrm>
          <a:off x="1295393" y="0"/>
          <a:ext cx="5878068" cy="90221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785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1" action="ppaction://hlinkpres?slideindex=1&amp;slidetitle="/>
            </a:rPr>
            <a:t>مفاهیم و مبانی مدیریت دانش</a:t>
          </a:r>
          <a:endParaRPr lang="en-US" sz="32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295393" y="0"/>
        <a:ext cx="5878068" cy="902219"/>
      </dsp:txXfrm>
    </dsp:sp>
    <dsp:sp modelId="{E6C99D54-350A-4A61-BD37-D6CF4DF4629B}">
      <dsp:nvSpPr>
        <dsp:cNvPr id="0" name=""/>
        <dsp:cNvSpPr/>
      </dsp:nvSpPr>
      <dsp:spPr>
        <a:xfrm>
          <a:off x="6681969" y="1381"/>
          <a:ext cx="902219" cy="902219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4000" b="-2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DC2E80-C0C3-408A-ADE7-F56CDCDCAF15}">
      <dsp:nvSpPr>
        <dsp:cNvPr id="0" name=""/>
        <dsp:cNvSpPr/>
      </dsp:nvSpPr>
      <dsp:spPr>
        <a:xfrm>
          <a:off x="1255011" y="1172920"/>
          <a:ext cx="5878068" cy="902219"/>
        </a:xfrm>
        <a:prstGeom prst="homePlat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785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3" action="ppaction://hlinkpres?slideindex=1&amp;slidetitle="/>
            </a:rPr>
            <a:t>مدل های مدیریت دانش</a:t>
          </a:r>
          <a:endParaRPr lang="en-US" sz="32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255011" y="1172920"/>
        <a:ext cx="5878068" cy="902219"/>
      </dsp:txXfrm>
    </dsp:sp>
    <dsp:sp modelId="{D1F52DDC-3B46-4128-B924-9E6DEF619261}">
      <dsp:nvSpPr>
        <dsp:cNvPr id="0" name=""/>
        <dsp:cNvSpPr/>
      </dsp:nvSpPr>
      <dsp:spPr>
        <a:xfrm>
          <a:off x="6681969" y="1172920"/>
          <a:ext cx="902219" cy="902219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69893A-EE79-4733-95B8-A3D73E7702F2}">
      <dsp:nvSpPr>
        <dsp:cNvPr id="0" name=""/>
        <dsp:cNvSpPr/>
      </dsp:nvSpPr>
      <dsp:spPr>
        <a:xfrm>
          <a:off x="1255011" y="2344459"/>
          <a:ext cx="5878068" cy="902219"/>
        </a:xfrm>
        <a:prstGeom prst="homePlat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785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5" action="ppaction://hlinkpres?slideindex=1&amp;slidetitle="/>
            </a:rPr>
            <a:t>کاربرد و استقرار مدیریت دانش</a:t>
          </a:r>
          <a:endParaRPr lang="en-US" sz="3200" b="1" kern="1200" dirty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255011" y="2344459"/>
        <a:ext cx="5878068" cy="902219"/>
      </dsp:txXfrm>
    </dsp:sp>
    <dsp:sp modelId="{F5618888-D9DC-4404-A358-01281D4583F9}">
      <dsp:nvSpPr>
        <dsp:cNvPr id="0" name=""/>
        <dsp:cNvSpPr/>
      </dsp:nvSpPr>
      <dsp:spPr>
        <a:xfrm>
          <a:off x="6681969" y="2344459"/>
          <a:ext cx="902219" cy="902219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D1F181-BE27-42C6-8308-380BF5F0EDFB}">
      <dsp:nvSpPr>
        <dsp:cNvPr id="0" name=""/>
        <dsp:cNvSpPr/>
      </dsp:nvSpPr>
      <dsp:spPr>
        <a:xfrm>
          <a:off x="1255011" y="3515998"/>
          <a:ext cx="5878068" cy="902219"/>
        </a:xfrm>
        <a:prstGeom prst="homePlat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21920" rIns="39785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پژوهش های </a:t>
          </a: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کاربردی </a:t>
          </a: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7" action="ppaction://hlinkfile"/>
            </a:rPr>
            <a:t>1</a:t>
          </a: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و  </a:t>
          </a: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8" action="ppaction://hlinkfile"/>
            </a:rPr>
            <a:t>2</a:t>
          </a:r>
          <a:r>
            <a:rPr lang="fa-IR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و    </a:t>
          </a:r>
          <a:r>
            <a:rPr lang="fa-IR" sz="32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  <a:hlinkClick xmlns:r="http://schemas.openxmlformats.org/officeDocument/2006/relationships" r:id="rId9" action="ppaction://hlinkfile"/>
            </a:rPr>
            <a:t>3</a:t>
          </a:r>
          <a:r>
            <a:rPr lang="en-US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rPr>
            <a:t>  </a:t>
          </a:r>
          <a:endParaRPr lang="en-US" sz="2000" b="1" kern="1200" dirty="0" smtClean="0">
            <a:solidFill>
              <a:schemeClr val="tx1">
                <a:lumMod val="95000"/>
                <a:lumOff val="5000"/>
              </a:schemeClr>
            </a:solidFill>
            <a:cs typeface="B Zar" pitchFamily="2" charset="-78"/>
          </a:endParaRPr>
        </a:p>
      </dsp:txBody>
      <dsp:txXfrm>
        <a:off x="1255011" y="3515998"/>
        <a:ext cx="5878068" cy="902219"/>
      </dsp:txXfrm>
    </dsp:sp>
    <dsp:sp modelId="{CA72C67F-41BE-4E26-95EA-AE4CEDC58F27}">
      <dsp:nvSpPr>
        <dsp:cNvPr id="0" name=""/>
        <dsp:cNvSpPr/>
      </dsp:nvSpPr>
      <dsp:spPr>
        <a:xfrm>
          <a:off x="6681969" y="3515998"/>
          <a:ext cx="902219" cy="902219"/>
        </a:xfrm>
        <a:prstGeom prst="ellipse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138585A-0AA7-4F72-9419-99452DBD2145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9DC57A-E976-4D5E-9570-B4E3671CFF6F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xmlns="" val="65044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9000"/>
            <a:lum/>
          </a:blip>
          <a:srcRect/>
          <a:stretch>
            <a:fillRect t="-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74B5D-EA3A-4028-9122-9FB7C8C8D76E}" type="datetimeFigureOut">
              <a:rPr lang="fa-IR" smtClean="0"/>
              <a:pPr/>
              <a:t>03/04/1435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86E4F-CC0E-429E-872C-18DF8C95D58D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IRPL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1676400"/>
            <a:ext cx="2249455" cy="2653319"/>
          </a:xfrm>
          <a:prstGeom prst="rect">
            <a:avLst/>
          </a:prstGeom>
          <a:noFill/>
        </p:spPr>
      </p:pic>
      <p:sp>
        <p:nvSpPr>
          <p:cNvPr id="5" name="AutoShape 49"/>
          <p:cNvSpPr>
            <a:spLocks noChangeArrowheads="1"/>
          </p:cNvSpPr>
          <p:nvPr/>
        </p:nvSpPr>
        <p:spPr bwMode="gray">
          <a:xfrm>
            <a:off x="381000" y="4953000"/>
            <a:ext cx="8458200" cy="1447800"/>
          </a:xfrm>
          <a:prstGeom prst="roundRect">
            <a:avLst>
              <a:gd name="adj" fmla="val 50000"/>
            </a:avLst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/>
            <a:r>
              <a:rPr lang="fa-IR" sz="2800" b="1" dirty="0" smtClean="0">
                <a:solidFill>
                  <a:srgbClr val="FF0000"/>
                </a:solidFill>
                <a:cs typeface="B Zar" pitchFamily="2" charset="-78"/>
              </a:rPr>
              <a:t>اگر کسی بتواند بی غرضی خود را نسبت به حقیقتی حفظ کند،</a:t>
            </a:r>
          </a:p>
          <a:p>
            <a:pPr algn="ctr" eaLnBrk="0" hangingPunct="0"/>
            <a:r>
              <a:rPr lang="fa-IR" sz="2800" b="1" dirty="0" smtClean="0">
                <a:solidFill>
                  <a:srgbClr val="FF0000"/>
                </a:solidFill>
                <a:cs typeface="B Zar" pitchFamily="2" charset="-78"/>
              </a:rPr>
              <a:t>خداوند از وی راضی خواهد بود</a:t>
            </a:r>
            <a:r>
              <a:rPr lang="fa-IR" sz="2400" b="1" dirty="0" smtClean="0">
                <a:solidFill>
                  <a:srgbClr val="0070C0"/>
                </a:solidFill>
                <a:cs typeface="B Zar" pitchFamily="2" charset="-78"/>
              </a:rPr>
              <a:t>(شهید مطهری)</a:t>
            </a:r>
            <a:endParaRPr lang="en-US" sz="2800" b="1" dirty="0" smtClean="0">
              <a:solidFill>
                <a:srgbClr val="0070C0"/>
              </a:solidFill>
              <a:cs typeface="B Zar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228600"/>
            <a:ext cx="3810000" cy="1015663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fa-IR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abassom" pitchFamily="2" charset="-78"/>
              </a:rPr>
              <a:t>به نام خدا</a:t>
            </a:r>
            <a:endParaRPr lang="fa-IR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abassom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38900" y="497114"/>
            <a:ext cx="1905000" cy="114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990600" y="2209800"/>
            <a:ext cx="7162800" cy="198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وزارت جهاد </a:t>
            </a:r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کشاورزی</a:t>
            </a:r>
          </a:p>
          <a:p>
            <a:pPr algn="ctr"/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موسسه تحقیقات واکسن و سرم سازی رازی</a:t>
            </a:r>
          </a:p>
          <a:p>
            <a:pPr algn="ctr"/>
            <a:endParaRPr lang="fa-IR" sz="2400" b="1" dirty="0" smtClean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  <a:p>
            <a:pPr algn="ctr"/>
            <a:r>
              <a:rPr lang="fa-IR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سمینار </a:t>
            </a:r>
            <a:r>
              <a:rPr lang="fa-IR" sz="4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مدیریت دانش با رویکرد منابع انسانی</a:t>
            </a:r>
          </a:p>
          <a:p>
            <a:pPr algn="ctr"/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04329" y="1524000"/>
            <a:ext cx="3429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b="1" dirty="0" smtClean="0">
                <a:solidFill>
                  <a:srgbClr val="002060"/>
                </a:solidFill>
                <a:cs typeface="B Zar" pitchFamily="2" charset="-78"/>
              </a:rPr>
              <a:t>موسسه تحقیقات واکسن و سرم سازی رازی</a:t>
            </a:r>
            <a:endParaRPr lang="en-US" b="1" dirty="0">
              <a:solidFill>
                <a:srgbClr val="002060"/>
              </a:solidFill>
              <a:cs typeface="B Zar" pitchFamily="2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02643" y="5257800"/>
            <a:ext cx="3429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16 دی 1392</a:t>
            </a:r>
            <a:endParaRPr lang="fa-IR" sz="2800" b="1" dirty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09900" y="4506686"/>
            <a:ext cx="3429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Zar" pitchFamily="2" charset="-78"/>
              </a:rPr>
              <a:t>دکتر ابراهیم معین</a:t>
            </a:r>
            <a:endParaRPr lang="fa-IR" sz="2800" b="1" dirty="0">
              <a:solidFill>
                <a:schemeClr val="tx1">
                  <a:lumMod val="95000"/>
                  <a:lumOff val="5000"/>
                </a:schemeClr>
              </a:solidFill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943900636"/>
              </p:ext>
            </p:extLst>
          </p:nvPr>
        </p:nvGraphicFramePr>
        <p:xfrm>
          <a:off x="152400" y="1676400"/>
          <a:ext cx="8839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990600" y="533400"/>
            <a:ext cx="57912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a-I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Zar" pitchFamily="2" charset="-78"/>
              </a:rPr>
              <a:t>عناوین مطرح در این سمینار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Zar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2891" y="401864"/>
            <a:ext cx="1254125" cy="1003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528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08175" y="4115718"/>
            <a:ext cx="5327650" cy="121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a-IR" sz="4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/>
            </a:r>
            <a:br>
              <a:rPr lang="fa-IR" sz="4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</a:br>
            <a: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/>
            </a:r>
            <a:br>
              <a:rPr lang="fa-IR" sz="24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</a:br>
            <a:r>
              <a:rPr lang="fa-IR" sz="4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پاسخگويي</a:t>
            </a:r>
            <a:r>
              <a:rPr lang="fa-IR" sz="4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 به </a:t>
            </a:r>
            <a:r>
              <a:rPr lang="fa-IR" sz="4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سئوالات</a:t>
            </a:r>
            <a:endParaRPr lang="en-US" sz="4800" dirty="0">
              <a:solidFill>
                <a:schemeClr val="tx1">
                  <a:lumMod val="95000"/>
                  <a:lumOff val="5000"/>
                </a:schemeClr>
              </a:solidFill>
              <a:cs typeface="B Mitra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79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PARANDCO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PARAND</dc:creator>
  <cp:lastModifiedBy>PARAND</cp:lastModifiedBy>
  <cp:revision>87</cp:revision>
  <dcterms:created xsi:type="dcterms:W3CDTF">2013-09-07T13:28:00Z</dcterms:created>
  <dcterms:modified xsi:type="dcterms:W3CDTF">2014-01-05T15:18:06Z</dcterms:modified>
</cp:coreProperties>
</file>